
<file path=[Content_Types].xml><?xml version="1.0" encoding="utf-8"?>
<Types xmlns="http://schemas.openxmlformats.org/package/2006/content-types">
  <Default Extension="fntdata" ContentType="application/x-fontdata"/>
  <Default Extension="jfif"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4630400" cy="8229600"/>
  <p:notesSz cx="8229600" cy="14630400"/>
  <p:embeddedFontLst>
    <p:embeddedFont>
      <p:font typeface="Heebo Light" pitchFamily="2" charset="-79"/>
      <p:regular r:id="rId19"/>
    </p:embeddedFont>
    <p:embeddedFont>
      <p:font typeface="Montserrat" panose="00000500000000000000" pitchFamily="2" charset="0"/>
      <p:regular r:id="rId20"/>
      <p:bold r:id="rId21"/>
      <p:italic r:id="rId22"/>
      <p:boldItalic r:id="rId23"/>
    </p:embeddedFont>
  </p:embeddedFont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DBDB0F-EE98-4612-A360-389F87859D7C}" v="37" dt="2026-02-07T15:26:05.9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82" d="100"/>
          <a:sy n="82" d="100"/>
        </p:scale>
        <p:origin x="1050" y="3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quel Delvaux" userId="34f444bd059f4d41" providerId="LiveId" clId="{D73789B7-70AF-44C7-8A93-9D77C53ECCAC}"/>
    <pc:docChg chg="undo custSel modSld">
      <pc:chgData name="Raquel Delvaux" userId="34f444bd059f4d41" providerId="LiveId" clId="{D73789B7-70AF-44C7-8A93-9D77C53ECCAC}" dt="2026-02-07T15:26:05.981" v="879"/>
      <pc:docMkLst>
        <pc:docMk/>
      </pc:docMkLst>
      <pc:sldChg chg="addSp delSp modSp mod">
        <pc:chgData name="Raquel Delvaux" userId="34f444bd059f4d41" providerId="LiveId" clId="{D73789B7-70AF-44C7-8A93-9D77C53ECCAC}" dt="2026-02-07T15:26:05.981" v="879"/>
        <pc:sldMkLst>
          <pc:docMk/>
          <pc:sldMk cId="0" sldId="256"/>
        </pc:sldMkLst>
        <pc:spChg chg="add del mod">
          <ac:chgData name="Raquel Delvaux" userId="34f444bd059f4d41" providerId="LiveId" clId="{D73789B7-70AF-44C7-8A93-9D77C53ECCAC}" dt="2026-02-07T15:25:11.429" v="878" actId="478"/>
          <ac:spMkLst>
            <pc:docMk/>
            <pc:sldMk cId="0" sldId="256"/>
            <ac:spMk id="7" creationId="{FD9FD2BB-C796-681D-AC70-491E07F985F7}"/>
          </ac:spMkLst>
        </pc:spChg>
        <pc:spChg chg="add mod">
          <ac:chgData name="Raquel Delvaux" userId="34f444bd059f4d41" providerId="LiveId" clId="{D73789B7-70AF-44C7-8A93-9D77C53ECCAC}" dt="2026-02-07T15:24:14.658" v="862"/>
          <ac:spMkLst>
            <pc:docMk/>
            <pc:sldMk cId="0" sldId="256"/>
            <ac:spMk id="9" creationId="{74477767-4B9D-7249-5AF9-FFE5EC3A79D5}"/>
          </ac:spMkLst>
        </pc:spChg>
        <pc:spChg chg="add mod">
          <ac:chgData name="Raquel Delvaux" userId="34f444bd059f4d41" providerId="LiveId" clId="{D73789B7-70AF-44C7-8A93-9D77C53ECCAC}" dt="2026-02-07T15:26:05.981" v="879"/>
          <ac:spMkLst>
            <pc:docMk/>
            <pc:sldMk cId="0" sldId="256"/>
            <ac:spMk id="10" creationId="{6CCAFF4F-43DE-1380-7F57-0611D29E26DD}"/>
          </ac:spMkLst>
        </pc:spChg>
        <pc:picChg chg="del mod">
          <ac:chgData name="Raquel Delvaux" userId="34f444bd059f4d41" providerId="LiveId" clId="{D73789B7-70AF-44C7-8A93-9D77C53ECCAC}" dt="2026-02-07T13:58:00.720" v="1" actId="478"/>
          <ac:picMkLst>
            <pc:docMk/>
            <pc:sldMk cId="0" sldId="256"/>
            <ac:picMk id="2" creationId="{00000000-0000-0000-0000-000000000000}"/>
          </ac:picMkLst>
        </pc:picChg>
        <pc:picChg chg="add mod">
          <ac:chgData name="Raquel Delvaux" userId="34f444bd059f4d41" providerId="LiveId" clId="{D73789B7-70AF-44C7-8A93-9D77C53ECCAC}" dt="2026-02-07T13:58:20.677" v="7" actId="1076"/>
          <ac:picMkLst>
            <pc:docMk/>
            <pc:sldMk cId="0" sldId="256"/>
            <ac:picMk id="6" creationId="{2C962A01-3AA5-2DF6-CAEF-0E5E2DB1018C}"/>
          </ac:picMkLst>
        </pc:picChg>
        <pc:picChg chg="add mod">
          <ac:chgData name="Raquel Delvaux" userId="34f444bd059f4d41" providerId="LiveId" clId="{D73789B7-70AF-44C7-8A93-9D77C53ECCAC}" dt="2026-02-07T15:24:05.880" v="861"/>
          <ac:picMkLst>
            <pc:docMk/>
            <pc:sldMk cId="0" sldId="256"/>
            <ac:picMk id="8" creationId="{A4768682-F84F-1562-6869-E5A7709E8959}"/>
          </ac:picMkLst>
        </pc:picChg>
      </pc:sldChg>
      <pc:sldChg chg="addSp delSp modSp mod">
        <pc:chgData name="Raquel Delvaux" userId="34f444bd059f4d41" providerId="LiveId" clId="{D73789B7-70AF-44C7-8A93-9D77C53ECCAC}" dt="2026-02-07T15:24:27.041" v="863"/>
        <pc:sldMkLst>
          <pc:docMk/>
          <pc:sldMk cId="0" sldId="257"/>
        </pc:sldMkLst>
        <pc:spChg chg="mod">
          <ac:chgData name="Raquel Delvaux" userId="34f444bd059f4d41" providerId="LiveId" clId="{D73789B7-70AF-44C7-8A93-9D77C53ECCAC}" dt="2026-02-07T14:27:47.725" v="257" actId="1076"/>
          <ac:spMkLst>
            <pc:docMk/>
            <pc:sldMk cId="0" sldId="257"/>
            <ac:spMk id="3" creationId="{00000000-0000-0000-0000-000000000000}"/>
          </ac:spMkLst>
        </pc:spChg>
        <pc:spChg chg="mod">
          <ac:chgData name="Raquel Delvaux" userId="34f444bd059f4d41" providerId="LiveId" clId="{D73789B7-70AF-44C7-8A93-9D77C53ECCAC}" dt="2026-02-07T14:27:52.534" v="258" actId="1076"/>
          <ac:spMkLst>
            <pc:docMk/>
            <pc:sldMk cId="0" sldId="257"/>
            <ac:spMk id="4" creationId="{00000000-0000-0000-0000-000000000000}"/>
          </ac:spMkLst>
        </pc:spChg>
        <pc:spChg chg="mod">
          <ac:chgData name="Raquel Delvaux" userId="34f444bd059f4d41" providerId="LiveId" clId="{D73789B7-70AF-44C7-8A93-9D77C53ECCAC}" dt="2026-02-07T14:31:22.590" v="317" actId="1076"/>
          <ac:spMkLst>
            <pc:docMk/>
            <pc:sldMk cId="0" sldId="257"/>
            <ac:spMk id="7" creationId="{00000000-0000-0000-0000-000000000000}"/>
          </ac:spMkLst>
        </pc:spChg>
        <pc:spChg chg="mod">
          <ac:chgData name="Raquel Delvaux" userId="34f444bd059f4d41" providerId="LiveId" clId="{D73789B7-70AF-44C7-8A93-9D77C53ECCAC}" dt="2026-02-07T14:31:12.021" v="315" actId="1076"/>
          <ac:spMkLst>
            <pc:docMk/>
            <pc:sldMk cId="0" sldId="257"/>
            <ac:spMk id="9" creationId="{00000000-0000-0000-0000-000000000000}"/>
          </ac:spMkLst>
        </pc:spChg>
        <pc:spChg chg="mod">
          <ac:chgData name="Raquel Delvaux" userId="34f444bd059f4d41" providerId="LiveId" clId="{D73789B7-70AF-44C7-8A93-9D77C53ECCAC}" dt="2026-02-07T14:31:25.413" v="318" actId="1076"/>
          <ac:spMkLst>
            <pc:docMk/>
            <pc:sldMk cId="0" sldId="257"/>
            <ac:spMk id="11" creationId="{00000000-0000-0000-0000-000000000000}"/>
          </ac:spMkLst>
        </pc:spChg>
        <pc:spChg chg="mod">
          <ac:chgData name="Raquel Delvaux" userId="34f444bd059f4d41" providerId="LiveId" clId="{D73789B7-70AF-44C7-8A93-9D77C53ECCAC}" dt="2026-02-07T14:31:16.128" v="316" actId="1076"/>
          <ac:spMkLst>
            <pc:docMk/>
            <pc:sldMk cId="0" sldId="257"/>
            <ac:spMk id="13" creationId="{00000000-0000-0000-0000-000000000000}"/>
          </ac:spMkLst>
        </pc:spChg>
        <pc:spChg chg="mod">
          <ac:chgData name="Raquel Delvaux" userId="34f444bd059f4d41" providerId="LiveId" clId="{D73789B7-70AF-44C7-8A93-9D77C53ECCAC}" dt="2026-02-07T14:30:55.390" v="312" actId="14100"/>
          <ac:spMkLst>
            <pc:docMk/>
            <pc:sldMk cId="0" sldId="257"/>
            <ac:spMk id="14" creationId="{00000000-0000-0000-0000-000000000000}"/>
          </ac:spMkLst>
        </pc:spChg>
        <pc:spChg chg="del mod">
          <ac:chgData name="Raquel Delvaux" userId="34f444bd059f4d41" providerId="LiveId" clId="{D73789B7-70AF-44C7-8A93-9D77C53ECCAC}" dt="2026-02-07T14:28:54.553" v="266" actId="478"/>
          <ac:spMkLst>
            <pc:docMk/>
            <pc:sldMk cId="0" sldId="257"/>
            <ac:spMk id="15" creationId="{00000000-0000-0000-0000-000000000000}"/>
          </ac:spMkLst>
        </pc:spChg>
        <pc:spChg chg="del">
          <ac:chgData name="Raquel Delvaux" userId="34f444bd059f4d41" providerId="LiveId" clId="{D73789B7-70AF-44C7-8A93-9D77C53ECCAC}" dt="2026-02-07T14:28:57.399" v="267" actId="478"/>
          <ac:spMkLst>
            <pc:docMk/>
            <pc:sldMk cId="0" sldId="257"/>
            <ac:spMk id="16" creationId="{00000000-0000-0000-0000-000000000000}"/>
          </ac:spMkLst>
        </pc:spChg>
        <pc:spChg chg="del">
          <ac:chgData name="Raquel Delvaux" userId="34f444bd059f4d41" providerId="LiveId" clId="{D73789B7-70AF-44C7-8A93-9D77C53ECCAC}" dt="2026-02-07T14:29:59.381" v="293" actId="478"/>
          <ac:spMkLst>
            <pc:docMk/>
            <pc:sldMk cId="0" sldId="257"/>
            <ac:spMk id="17" creationId="{00000000-0000-0000-0000-000000000000}"/>
          </ac:spMkLst>
        </pc:spChg>
        <pc:spChg chg="del mod">
          <ac:chgData name="Raquel Delvaux" userId="34f444bd059f4d41" providerId="LiveId" clId="{D73789B7-70AF-44C7-8A93-9D77C53ECCAC}" dt="2026-02-07T14:30:01.726" v="295" actId="478"/>
          <ac:spMkLst>
            <pc:docMk/>
            <pc:sldMk cId="0" sldId="257"/>
            <ac:spMk id="18" creationId="{00000000-0000-0000-0000-000000000000}"/>
          </ac:spMkLst>
        </pc:spChg>
        <pc:spChg chg="del">
          <ac:chgData name="Raquel Delvaux" userId="34f444bd059f4d41" providerId="LiveId" clId="{D73789B7-70AF-44C7-8A93-9D77C53ECCAC}" dt="2026-02-07T14:28:59.231" v="269" actId="478"/>
          <ac:spMkLst>
            <pc:docMk/>
            <pc:sldMk cId="0" sldId="257"/>
            <ac:spMk id="19" creationId="{00000000-0000-0000-0000-000000000000}"/>
          </ac:spMkLst>
        </pc:spChg>
        <pc:spChg chg="del">
          <ac:chgData name="Raquel Delvaux" userId="34f444bd059f4d41" providerId="LiveId" clId="{D73789B7-70AF-44C7-8A93-9D77C53ECCAC}" dt="2026-02-07T14:28:58.165" v="268" actId="478"/>
          <ac:spMkLst>
            <pc:docMk/>
            <pc:sldMk cId="0" sldId="257"/>
            <ac:spMk id="20" creationId="{00000000-0000-0000-0000-000000000000}"/>
          </ac:spMkLst>
        </pc:spChg>
        <pc:spChg chg="del">
          <ac:chgData name="Raquel Delvaux" userId="34f444bd059f4d41" providerId="LiveId" clId="{D73789B7-70AF-44C7-8A93-9D77C53ECCAC}" dt="2026-02-07T14:30:07.292" v="298" actId="478"/>
          <ac:spMkLst>
            <pc:docMk/>
            <pc:sldMk cId="0" sldId="257"/>
            <ac:spMk id="21" creationId="{00000000-0000-0000-0000-000000000000}"/>
          </ac:spMkLst>
        </pc:spChg>
        <pc:spChg chg="del">
          <ac:chgData name="Raquel Delvaux" userId="34f444bd059f4d41" providerId="LiveId" clId="{D73789B7-70AF-44C7-8A93-9D77C53ECCAC}" dt="2026-02-07T14:30:09.102" v="299" actId="478"/>
          <ac:spMkLst>
            <pc:docMk/>
            <pc:sldMk cId="0" sldId="257"/>
            <ac:spMk id="22" creationId="{00000000-0000-0000-0000-000000000000}"/>
          </ac:spMkLst>
        </pc:spChg>
        <pc:spChg chg="del mod">
          <ac:chgData name="Raquel Delvaux" userId="34f444bd059f4d41" providerId="LiveId" clId="{D73789B7-70AF-44C7-8A93-9D77C53ECCAC}" dt="2026-02-07T14:29:03.036" v="271" actId="478"/>
          <ac:spMkLst>
            <pc:docMk/>
            <pc:sldMk cId="0" sldId="257"/>
            <ac:spMk id="23" creationId="{00000000-0000-0000-0000-000000000000}"/>
          </ac:spMkLst>
        </pc:spChg>
        <pc:spChg chg="del">
          <ac:chgData name="Raquel Delvaux" userId="34f444bd059f4d41" providerId="LiveId" clId="{D73789B7-70AF-44C7-8A93-9D77C53ECCAC}" dt="2026-02-07T14:29:04.885" v="272" actId="478"/>
          <ac:spMkLst>
            <pc:docMk/>
            <pc:sldMk cId="0" sldId="257"/>
            <ac:spMk id="24" creationId="{00000000-0000-0000-0000-000000000000}"/>
          </ac:spMkLst>
        </pc:spChg>
        <pc:spChg chg="del">
          <ac:chgData name="Raquel Delvaux" userId="34f444bd059f4d41" providerId="LiveId" clId="{D73789B7-70AF-44C7-8A93-9D77C53ECCAC}" dt="2026-02-07T14:30:03.536" v="296" actId="478"/>
          <ac:spMkLst>
            <pc:docMk/>
            <pc:sldMk cId="0" sldId="257"/>
            <ac:spMk id="25" creationId="{00000000-0000-0000-0000-000000000000}"/>
          </ac:spMkLst>
        </pc:spChg>
        <pc:spChg chg="del">
          <ac:chgData name="Raquel Delvaux" userId="34f444bd059f4d41" providerId="LiveId" clId="{D73789B7-70AF-44C7-8A93-9D77C53ECCAC}" dt="2026-02-07T14:30:05.135" v="297" actId="478"/>
          <ac:spMkLst>
            <pc:docMk/>
            <pc:sldMk cId="0" sldId="257"/>
            <ac:spMk id="26" creationId="{00000000-0000-0000-0000-000000000000}"/>
          </ac:spMkLst>
        </pc:spChg>
        <pc:spChg chg="del mod">
          <ac:chgData name="Raquel Delvaux" userId="34f444bd059f4d41" providerId="LiveId" clId="{D73789B7-70AF-44C7-8A93-9D77C53ECCAC}" dt="2026-02-07T14:29:09.599" v="274" actId="478"/>
          <ac:spMkLst>
            <pc:docMk/>
            <pc:sldMk cId="0" sldId="257"/>
            <ac:spMk id="27" creationId="{00000000-0000-0000-0000-000000000000}"/>
          </ac:spMkLst>
        </pc:spChg>
        <pc:spChg chg="del">
          <ac:chgData name="Raquel Delvaux" userId="34f444bd059f4d41" providerId="LiveId" clId="{D73789B7-70AF-44C7-8A93-9D77C53ECCAC}" dt="2026-02-07T14:29:11.350" v="275" actId="478"/>
          <ac:spMkLst>
            <pc:docMk/>
            <pc:sldMk cId="0" sldId="257"/>
            <ac:spMk id="28" creationId="{00000000-0000-0000-0000-000000000000}"/>
          </ac:spMkLst>
        </pc:spChg>
        <pc:spChg chg="del">
          <ac:chgData name="Raquel Delvaux" userId="34f444bd059f4d41" providerId="LiveId" clId="{D73789B7-70AF-44C7-8A93-9D77C53ECCAC}" dt="2026-02-07T14:30:10.509" v="300" actId="478"/>
          <ac:spMkLst>
            <pc:docMk/>
            <pc:sldMk cId="0" sldId="257"/>
            <ac:spMk id="29" creationId="{00000000-0000-0000-0000-000000000000}"/>
          </ac:spMkLst>
        </pc:spChg>
        <pc:spChg chg="del mod">
          <ac:chgData name="Raquel Delvaux" userId="34f444bd059f4d41" providerId="LiveId" clId="{D73789B7-70AF-44C7-8A93-9D77C53ECCAC}" dt="2026-02-07T14:30:12.831" v="302" actId="478"/>
          <ac:spMkLst>
            <pc:docMk/>
            <pc:sldMk cId="0" sldId="257"/>
            <ac:spMk id="30" creationId="{00000000-0000-0000-0000-000000000000}"/>
          </ac:spMkLst>
        </pc:spChg>
        <pc:picChg chg="mod">
          <ac:chgData name="Raquel Delvaux" userId="34f444bd059f4d41" providerId="LiveId" clId="{D73789B7-70AF-44C7-8A93-9D77C53ECCAC}" dt="2026-02-07T14:31:08.189" v="314" actId="1076"/>
          <ac:picMkLst>
            <pc:docMk/>
            <pc:sldMk cId="0" sldId="257"/>
            <ac:picMk id="5" creationId="{00000000-0000-0000-0000-000000000000}"/>
          </ac:picMkLst>
        </pc:picChg>
        <pc:picChg chg="del">
          <ac:chgData name="Raquel Delvaux" userId="34f444bd059f4d41" providerId="LiveId" clId="{D73789B7-70AF-44C7-8A93-9D77C53ECCAC}" dt="2026-02-07T14:28:21.938" v="260" actId="478"/>
          <ac:picMkLst>
            <pc:docMk/>
            <pc:sldMk cId="0" sldId="257"/>
            <ac:picMk id="6" creationId="{00000000-0000-0000-0000-000000000000}"/>
          </ac:picMkLst>
        </pc:picChg>
        <pc:picChg chg="del">
          <ac:chgData name="Raquel Delvaux" userId="34f444bd059f4d41" providerId="LiveId" clId="{D73789B7-70AF-44C7-8A93-9D77C53ECCAC}" dt="2026-02-07T14:28:22.740" v="261" actId="478"/>
          <ac:picMkLst>
            <pc:docMk/>
            <pc:sldMk cId="0" sldId="257"/>
            <ac:picMk id="8" creationId="{00000000-0000-0000-0000-000000000000}"/>
          </ac:picMkLst>
        </pc:picChg>
        <pc:picChg chg="del">
          <ac:chgData name="Raquel Delvaux" userId="34f444bd059f4d41" providerId="LiveId" clId="{D73789B7-70AF-44C7-8A93-9D77C53ECCAC}" dt="2026-02-07T14:28:23.483" v="262" actId="478"/>
          <ac:picMkLst>
            <pc:docMk/>
            <pc:sldMk cId="0" sldId="257"/>
            <ac:picMk id="10" creationId="{00000000-0000-0000-0000-000000000000}"/>
          </ac:picMkLst>
        </pc:picChg>
        <pc:picChg chg="del">
          <ac:chgData name="Raquel Delvaux" userId="34f444bd059f4d41" providerId="LiveId" clId="{D73789B7-70AF-44C7-8A93-9D77C53ECCAC}" dt="2026-02-07T14:28:24.342" v="263" actId="478"/>
          <ac:picMkLst>
            <pc:docMk/>
            <pc:sldMk cId="0" sldId="257"/>
            <ac:picMk id="12" creationId="{00000000-0000-0000-0000-000000000000}"/>
          </ac:picMkLst>
        </pc:picChg>
        <pc:picChg chg="add mod">
          <ac:chgData name="Raquel Delvaux" userId="34f444bd059f4d41" providerId="LiveId" clId="{D73789B7-70AF-44C7-8A93-9D77C53ECCAC}" dt="2026-02-07T15:24:27.041" v="863"/>
          <ac:picMkLst>
            <pc:docMk/>
            <pc:sldMk cId="0" sldId="257"/>
            <ac:picMk id="31" creationId="{23981F79-78AE-4A62-0087-1BD9B485EFFC}"/>
          </ac:picMkLst>
        </pc:picChg>
      </pc:sldChg>
      <pc:sldChg chg="addSp delSp modSp mod">
        <pc:chgData name="Raquel Delvaux" userId="34f444bd059f4d41" providerId="LiveId" clId="{D73789B7-70AF-44C7-8A93-9D77C53ECCAC}" dt="2026-02-07T15:24:28.822" v="864"/>
        <pc:sldMkLst>
          <pc:docMk/>
          <pc:sldMk cId="0" sldId="258"/>
        </pc:sldMkLst>
        <pc:spChg chg="mod">
          <ac:chgData name="Raquel Delvaux" userId="34f444bd059f4d41" providerId="LiveId" clId="{D73789B7-70AF-44C7-8A93-9D77C53ECCAC}" dt="2026-02-07T14:06:53.305" v="37" actId="1076"/>
          <ac:spMkLst>
            <pc:docMk/>
            <pc:sldMk cId="0" sldId="258"/>
            <ac:spMk id="3" creationId="{00000000-0000-0000-0000-000000000000}"/>
          </ac:spMkLst>
        </pc:spChg>
        <pc:spChg chg="mod">
          <ac:chgData name="Raquel Delvaux" userId="34f444bd059f4d41" providerId="LiveId" clId="{D73789B7-70AF-44C7-8A93-9D77C53ECCAC}" dt="2026-02-07T15:14:57.757" v="793" actId="20577"/>
          <ac:spMkLst>
            <pc:docMk/>
            <pc:sldMk cId="0" sldId="258"/>
            <ac:spMk id="6" creationId="{00000000-0000-0000-0000-000000000000}"/>
          </ac:spMkLst>
        </pc:spChg>
        <pc:spChg chg="mod">
          <ac:chgData name="Raquel Delvaux" userId="34f444bd059f4d41" providerId="LiveId" clId="{D73789B7-70AF-44C7-8A93-9D77C53ECCAC}" dt="2026-02-07T15:15:00.684" v="795" actId="20577"/>
          <ac:spMkLst>
            <pc:docMk/>
            <pc:sldMk cId="0" sldId="258"/>
            <ac:spMk id="9" creationId="{00000000-0000-0000-0000-000000000000}"/>
          </ac:spMkLst>
        </pc:spChg>
        <pc:spChg chg="mod">
          <ac:chgData name="Raquel Delvaux" userId="34f444bd059f4d41" providerId="LiveId" clId="{D73789B7-70AF-44C7-8A93-9D77C53ECCAC}" dt="2026-02-07T15:15:03.157" v="797" actId="20577"/>
          <ac:spMkLst>
            <pc:docMk/>
            <pc:sldMk cId="0" sldId="258"/>
            <ac:spMk id="12" creationId="{00000000-0000-0000-0000-000000000000}"/>
          </ac:spMkLst>
        </pc:spChg>
        <pc:spChg chg="mod">
          <ac:chgData name="Raquel Delvaux" userId="34f444bd059f4d41" providerId="LiveId" clId="{D73789B7-70AF-44C7-8A93-9D77C53ECCAC}" dt="2026-02-07T15:15:05.511" v="799" actId="20577"/>
          <ac:spMkLst>
            <pc:docMk/>
            <pc:sldMk cId="0" sldId="258"/>
            <ac:spMk id="15" creationId="{00000000-0000-0000-0000-000000000000}"/>
          </ac:spMkLst>
        </pc:spChg>
        <pc:picChg chg="del">
          <ac:chgData name="Raquel Delvaux" userId="34f444bd059f4d41" providerId="LiveId" clId="{D73789B7-70AF-44C7-8A93-9D77C53ECCAC}" dt="2026-02-07T14:04:38.442" v="11" actId="478"/>
          <ac:picMkLst>
            <pc:docMk/>
            <pc:sldMk cId="0" sldId="258"/>
            <ac:picMk id="4" creationId="{00000000-0000-0000-0000-000000000000}"/>
          </ac:picMkLst>
        </pc:picChg>
        <pc:picChg chg="mod">
          <ac:chgData name="Raquel Delvaux" userId="34f444bd059f4d41" providerId="LiveId" clId="{D73789B7-70AF-44C7-8A93-9D77C53ECCAC}" dt="2026-02-07T14:05:03.263" v="19" actId="1076"/>
          <ac:picMkLst>
            <pc:docMk/>
            <pc:sldMk cId="0" sldId="258"/>
            <ac:picMk id="7" creationId="{00000000-0000-0000-0000-000000000000}"/>
          </ac:picMkLst>
        </pc:picChg>
        <pc:picChg chg="del">
          <ac:chgData name="Raquel Delvaux" userId="34f444bd059f4d41" providerId="LiveId" clId="{D73789B7-70AF-44C7-8A93-9D77C53ECCAC}" dt="2026-02-07T14:05:05.785" v="20" actId="478"/>
          <ac:picMkLst>
            <pc:docMk/>
            <pc:sldMk cId="0" sldId="258"/>
            <ac:picMk id="10" creationId="{00000000-0000-0000-0000-000000000000}"/>
          </ac:picMkLst>
        </pc:picChg>
        <pc:picChg chg="del">
          <ac:chgData name="Raquel Delvaux" userId="34f444bd059f4d41" providerId="LiveId" clId="{D73789B7-70AF-44C7-8A93-9D77C53ECCAC}" dt="2026-02-07T14:05:33.345" v="26" actId="478"/>
          <ac:picMkLst>
            <pc:docMk/>
            <pc:sldMk cId="0" sldId="258"/>
            <ac:picMk id="13" creationId="{00000000-0000-0000-0000-000000000000}"/>
          </ac:picMkLst>
        </pc:picChg>
        <pc:picChg chg="add mod">
          <ac:chgData name="Raquel Delvaux" userId="34f444bd059f4d41" providerId="LiveId" clId="{D73789B7-70AF-44C7-8A93-9D77C53ECCAC}" dt="2026-02-07T14:04:56.034" v="17" actId="1076"/>
          <ac:picMkLst>
            <pc:docMk/>
            <pc:sldMk cId="0" sldId="258"/>
            <ac:picMk id="17" creationId="{6A02A48E-1BA8-83EC-63B6-42A6999AA14F}"/>
          </ac:picMkLst>
        </pc:picChg>
        <pc:picChg chg="add mod">
          <ac:chgData name="Raquel Delvaux" userId="34f444bd059f4d41" providerId="LiveId" clId="{D73789B7-70AF-44C7-8A93-9D77C53ECCAC}" dt="2026-02-07T14:05:31.426" v="25" actId="1076"/>
          <ac:picMkLst>
            <pc:docMk/>
            <pc:sldMk cId="0" sldId="258"/>
            <ac:picMk id="19" creationId="{D83EB198-1DBC-783D-02F9-CA7114366FF0}"/>
          </ac:picMkLst>
        </pc:picChg>
        <pc:picChg chg="add mod">
          <ac:chgData name="Raquel Delvaux" userId="34f444bd059f4d41" providerId="LiveId" clId="{D73789B7-70AF-44C7-8A93-9D77C53ECCAC}" dt="2026-02-07T14:05:51.176" v="34" actId="1076"/>
          <ac:picMkLst>
            <pc:docMk/>
            <pc:sldMk cId="0" sldId="258"/>
            <ac:picMk id="21" creationId="{4CD77060-A540-7343-140A-3D608281F214}"/>
          </ac:picMkLst>
        </pc:picChg>
        <pc:picChg chg="add mod">
          <ac:chgData name="Raquel Delvaux" userId="34f444bd059f4d41" providerId="LiveId" clId="{D73789B7-70AF-44C7-8A93-9D77C53ECCAC}" dt="2026-02-07T15:24:28.822" v="864"/>
          <ac:picMkLst>
            <pc:docMk/>
            <pc:sldMk cId="0" sldId="258"/>
            <ac:picMk id="22" creationId="{289521BB-8F1D-A8E7-21BA-0A85CADE983B}"/>
          </ac:picMkLst>
        </pc:picChg>
      </pc:sldChg>
      <pc:sldChg chg="addSp delSp modSp mod">
        <pc:chgData name="Raquel Delvaux" userId="34f444bd059f4d41" providerId="LiveId" clId="{D73789B7-70AF-44C7-8A93-9D77C53ECCAC}" dt="2026-02-07T15:24:30.357" v="865"/>
        <pc:sldMkLst>
          <pc:docMk/>
          <pc:sldMk cId="0" sldId="259"/>
        </pc:sldMkLst>
        <pc:spChg chg="mod">
          <ac:chgData name="Raquel Delvaux" userId="34f444bd059f4d41" providerId="LiveId" clId="{D73789B7-70AF-44C7-8A93-9D77C53ECCAC}" dt="2026-02-07T14:06:42.711" v="36" actId="255"/>
          <ac:spMkLst>
            <pc:docMk/>
            <pc:sldMk cId="0" sldId="259"/>
            <ac:spMk id="2" creationId="{00000000-0000-0000-0000-000000000000}"/>
          </ac:spMkLst>
        </pc:spChg>
        <pc:spChg chg="mod">
          <ac:chgData name="Raquel Delvaux" userId="34f444bd059f4d41" providerId="LiveId" clId="{D73789B7-70AF-44C7-8A93-9D77C53ECCAC}" dt="2026-02-07T14:08:04.162" v="50" actId="1076"/>
          <ac:spMkLst>
            <pc:docMk/>
            <pc:sldMk cId="0" sldId="259"/>
            <ac:spMk id="3" creationId="{00000000-0000-0000-0000-000000000000}"/>
          </ac:spMkLst>
        </pc:spChg>
        <pc:spChg chg="mod">
          <ac:chgData name="Raquel Delvaux" userId="34f444bd059f4d41" providerId="LiveId" clId="{D73789B7-70AF-44C7-8A93-9D77C53ECCAC}" dt="2026-02-07T14:08:57.331" v="68" actId="255"/>
          <ac:spMkLst>
            <pc:docMk/>
            <pc:sldMk cId="0" sldId="259"/>
            <ac:spMk id="5" creationId="{00000000-0000-0000-0000-000000000000}"/>
          </ac:spMkLst>
        </pc:spChg>
        <pc:spChg chg="mod">
          <ac:chgData name="Raquel Delvaux" userId="34f444bd059f4d41" providerId="LiveId" clId="{D73789B7-70AF-44C7-8A93-9D77C53ECCAC}" dt="2026-02-07T15:15:20.165" v="800" actId="20577"/>
          <ac:spMkLst>
            <pc:docMk/>
            <pc:sldMk cId="0" sldId="259"/>
            <ac:spMk id="6" creationId="{00000000-0000-0000-0000-000000000000}"/>
          </ac:spMkLst>
        </pc:spChg>
        <pc:spChg chg="mod">
          <ac:chgData name="Raquel Delvaux" userId="34f444bd059f4d41" providerId="LiveId" clId="{D73789B7-70AF-44C7-8A93-9D77C53ECCAC}" dt="2026-02-07T14:10:36.892" v="90" actId="1076"/>
          <ac:spMkLst>
            <pc:docMk/>
            <pc:sldMk cId="0" sldId="259"/>
            <ac:spMk id="8" creationId="{00000000-0000-0000-0000-000000000000}"/>
          </ac:spMkLst>
        </pc:spChg>
        <pc:spChg chg="mod">
          <ac:chgData name="Raquel Delvaux" userId="34f444bd059f4d41" providerId="LiveId" clId="{D73789B7-70AF-44C7-8A93-9D77C53ECCAC}" dt="2026-02-07T15:14:41.903" v="785" actId="20577"/>
          <ac:spMkLst>
            <pc:docMk/>
            <pc:sldMk cId="0" sldId="259"/>
            <ac:spMk id="9" creationId="{00000000-0000-0000-0000-000000000000}"/>
          </ac:spMkLst>
        </pc:spChg>
        <pc:spChg chg="mod">
          <ac:chgData name="Raquel Delvaux" userId="34f444bd059f4d41" providerId="LiveId" clId="{D73789B7-70AF-44C7-8A93-9D77C53ECCAC}" dt="2026-02-07T14:12:08.068" v="107" actId="1076"/>
          <ac:spMkLst>
            <pc:docMk/>
            <pc:sldMk cId="0" sldId="259"/>
            <ac:spMk id="11" creationId="{00000000-0000-0000-0000-000000000000}"/>
          </ac:spMkLst>
        </pc:spChg>
        <pc:spChg chg="mod">
          <ac:chgData name="Raquel Delvaux" userId="34f444bd059f4d41" providerId="LiveId" clId="{D73789B7-70AF-44C7-8A93-9D77C53ECCAC}" dt="2026-02-07T15:14:44.887" v="787" actId="20577"/>
          <ac:spMkLst>
            <pc:docMk/>
            <pc:sldMk cId="0" sldId="259"/>
            <ac:spMk id="12" creationId="{00000000-0000-0000-0000-000000000000}"/>
          </ac:spMkLst>
        </pc:spChg>
        <pc:spChg chg="mod">
          <ac:chgData name="Raquel Delvaux" userId="34f444bd059f4d41" providerId="LiveId" clId="{D73789B7-70AF-44C7-8A93-9D77C53ECCAC}" dt="2026-02-07T14:13:28.317" v="126" actId="1076"/>
          <ac:spMkLst>
            <pc:docMk/>
            <pc:sldMk cId="0" sldId="259"/>
            <ac:spMk id="14" creationId="{00000000-0000-0000-0000-000000000000}"/>
          </ac:spMkLst>
        </pc:spChg>
        <pc:spChg chg="mod">
          <ac:chgData name="Raquel Delvaux" userId="34f444bd059f4d41" providerId="LiveId" clId="{D73789B7-70AF-44C7-8A93-9D77C53ECCAC}" dt="2026-02-07T15:14:47.796" v="789" actId="20577"/>
          <ac:spMkLst>
            <pc:docMk/>
            <pc:sldMk cId="0" sldId="259"/>
            <ac:spMk id="15" creationId="{00000000-0000-0000-0000-000000000000}"/>
          </ac:spMkLst>
        </pc:spChg>
        <pc:spChg chg="mod">
          <ac:chgData name="Raquel Delvaux" userId="34f444bd059f4d41" providerId="LiveId" clId="{D73789B7-70AF-44C7-8A93-9D77C53ECCAC}" dt="2026-02-07T14:15:26.893" v="155" actId="1076"/>
          <ac:spMkLst>
            <pc:docMk/>
            <pc:sldMk cId="0" sldId="259"/>
            <ac:spMk id="17" creationId="{00000000-0000-0000-0000-000000000000}"/>
          </ac:spMkLst>
        </pc:spChg>
        <pc:spChg chg="mod">
          <ac:chgData name="Raquel Delvaux" userId="34f444bd059f4d41" providerId="LiveId" clId="{D73789B7-70AF-44C7-8A93-9D77C53ECCAC}" dt="2026-02-07T15:14:50.445" v="791" actId="20577"/>
          <ac:spMkLst>
            <pc:docMk/>
            <pc:sldMk cId="0" sldId="259"/>
            <ac:spMk id="18" creationId="{00000000-0000-0000-0000-000000000000}"/>
          </ac:spMkLst>
        </pc:spChg>
        <pc:picChg chg="del mod">
          <ac:chgData name="Raquel Delvaux" userId="34f444bd059f4d41" providerId="LiveId" clId="{D73789B7-70AF-44C7-8A93-9D77C53ECCAC}" dt="2026-02-07T14:07:31.822" v="44" actId="478"/>
          <ac:picMkLst>
            <pc:docMk/>
            <pc:sldMk cId="0" sldId="259"/>
            <ac:picMk id="4" creationId="{00000000-0000-0000-0000-000000000000}"/>
          </ac:picMkLst>
        </pc:picChg>
        <pc:picChg chg="del">
          <ac:chgData name="Raquel Delvaux" userId="34f444bd059f4d41" providerId="LiveId" clId="{D73789B7-70AF-44C7-8A93-9D77C53ECCAC}" dt="2026-02-07T14:09:57.748" v="79" actId="478"/>
          <ac:picMkLst>
            <pc:docMk/>
            <pc:sldMk cId="0" sldId="259"/>
            <ac:picMk id="7" creationId="{00000000-0000-0000-0000-000000000000}"/>
          </ac:picMkLst>
        </pc:picChg>
        <pc:picChg chg="mod">
          <ac:chgData name="Raquel Delvaux" userId="34f444bd059f4d41" providerId="LiveId" clId="{D73789B7-70AF-44C7-8A93-9D77C53ECCAC}" dt="2026-02-07T14:11:26.613" v="101" actId="14100"/>
          <ac:picMkLst>
            <pc:docMk/>
            <pc:sldMk cId="0" sldId="259"/>
            <ac:picMk id="10" creationId="{00000000-0000-0000-0000-000000000000}"/>
          </ac:picMkLst>
        </pc:picChg>
        <pc:picChg chg="del">
          <ac:chgData name="Raquel Delvaux" userId="34f444bd059f4d41" providerId="LiveId" clId="{D73789B7-70AF-44C7-8A93-9D77C53ECCAC}" dt="2026-02-07T14:12:21.413" v="111" actId="478"/>
          <ac:picMkLst>
            <pc:docMk/>
            <pc:sldMk cId="0" sldId="259"/>
            <ac:picMk id="13" creationId="{00000000-0000-0000-0000-000000000000}"/>
          </ac:picMkLst>
        </pc:picChg>
        <pc:picChg chg="del">
          <ac:chgData name="Raquel Delvaux" userId="34f444bd059f4d41" providerId="LiveId" clId="{D73789B7-70AF-44C7-8A93-9D77C53ECCAC}" dt="2026-02-07T14:09:01.620" v="69" actId="478"/>
          <ac:picMkLst>
            <pc:docMk/>
            <pc:sldMk cId="0" sldId="259"/>
            <ac:picMk id="16" creationId="{00000000-0000-0000-0000-000000000000}"/>
          </ac:picMkLst>
        </pc:picChg>
        <pc:picChg chg="add mod">
          <ac:chgData name="Raquel Delvaux" userId="34f444bd059f4d41" providerId="LiveId" clId="{D73789B7-70AF-44C7-8A93-9D77C53ECCAC}" dt="2026-02-07T14:08:41.034" v="63" actId="1076"/>
          <ac:picMkLst>
            <pc:docMk/>
            <pc:sldMk cId="0" sldId="259"/>
            <ac:picMk id="20" creationId="{F0770BBE-C3B6-D150-F6A0-47CE8D978138}"/>
          </ac:picMkLst>
        </pc:picChg>
        <pc:picChg chg="add mod">
          <ac:chgData name="Raquel Delvaux" userId="34f444bd059f4d41" providerId="LiveId" clId="{D73789B7-70AF-44C7-8A93-9D77C53ECCAC}" dt="2026-02-07T14:10:23.229" v="88" actId="1076"/>
          <ac:picMkLst>
            <pc:docMk/>
            <pc:sldMk cId="0" sldId="259"/>
            <ac:picMk id="22" creationId="{BC5EEB81-BC19-2C01-DA0A-F39CEF82B265}"/>
          </ac:picMkLst>
        </pc:picChg>
        <pc:picChg chg="add mod">
          <ac:chgData name="Raquel Delvaux" userId="34f444bd059f4d41" providerId="LiveId" clId="{D73789B7-70AF-44C7-8A93-9D77C53ECCAC}" dt="2026-02-07T14:14:58.039" v="146" actId="1076"/>
          <ac:picMkLst>
            <pc:docMk/>
            <pc:sldMk cId="0" sldId="259"/>
            <ac:picMk id="24" creationId="{2C14EB3B-10E5-5F61-8095-67B61FC58C85}"/>
          </ac:picMkLst>
        </pc:picChg>
        <pc:picChg chg="add mod">
          <ac:chgData name="Raquel Delvaux" userId="34f444bd059f4d41" providerId="LiveId" clId="{D73789B7-70AF-44C7-8A93-9D77C53ECCAC}" dt="2026-02-07T14:15:19.479" v="154" actId="1076"/>
          <ac:picMkLst>
            <pc:docMk/>
            <pc:sldMk cId="0" sldId="259"/>
            <ac:picMk id="26" creationId="{3C8C7C98-8F63-A2E3-201B-F6C8F75B644E}"/>
          </ac:picMkLst>
        </pc:picChg>
        <pc:picChg chg="add mod">
          <ac:chgData name="Raquel Delvaux" userId="34f444bd059f4d41" providerId="LiveId" clId="{D73789B7-70AF-44C7-8A93-9D77C53ECCAC}" dt="2026-02-07T15:24:30.357" v="865"/>
          <ac:picMkLst>
            <pc:docMk/>
            <pc:sldMk cId="0" sldId="259"/>
            <ac:picMk id="27" creationId="{5CE2C748-F714-B7EF-8851-37ED65A838B8}"/>
          </ac:picMkLst>
        </pc:picChg>
      </pc:sldChg>
      <pc:sldChg chg="addSp modSp mod">
        <pc:chgData name="Raquel Delvaux" userId="34f444bd059f4d41" providerId="LiveId" clId="{D73789B7-70AF-44C7-8A93-9D77C53ECCAC}" dt="2026-02-07T15:24:32.233" v="866"/>
        <pc:sldMkLst>
          <pc:docMk/>
          <pc:sldMk cId="0" sldId="260"/>
        </pc:sldMkLst>
        <pc:spChg chg="mod">
          <ac:chgData name="Raquel Delvaux" userId="34f444bd059f4d41" providerId="LiveId" clId="{D73789B7-70AF-44C7-8A93-9D77C53ECCAC}" dt="2026-02-07T14:20:55.792" v="202" actId="207"/>
          <ac:spMkLst>
            <pc:docMk/>
            <pc:sldMk cId="0" sldId="260"/>
            <ac:spMk id="3" creationId="{00000000-0000-0000-0000-000000000000}"/>
          </ac:spMkLst>
        </pc:spChg>
        <pc:spChg chg="mod">
          <ac:chgData name="Raquel Delvaux" userId="34f444bd059f4d41" providerId="LiveId" clId="{D73789B7-70AF-44C7-8A93-9D77C53ECCAC}" dt="2026-02-07T14:16:57.022" v="160" actId="1076"/>
          <ac:spMkLst>
            <pc:docMk/>
            <pc:sldMk cId="0" sldId="260"/>
            <ac:spMk id="4" creationId="{00000000-0000-0000-0000-000000000000}"/>
          </ac:spMkLst>
        </pc:spChg>
        <pc:spChg chg="mod">
          <ac:chgData name="Raquel Delvaux" userId="34f444bd059f4d41" providerId="LiveId" clId="{D73789B7-70AF-44C7-8A93-9D77C53ECCAC}" dt="2026-02-07T14:17:35.919" v="169" actId="1076"/>
          <ac:spMkLst>
            <pc:docMk/>
            <pc:sldMk cId="0" sldId="260"/>
            <ac:spMk id="5" creationId="{00000000-0000-0000-0000-000000000000}"/>
          </ac:spMkLst>
        </pc:spChg>
        <pc:spChg chg="mod">
          <ac:chgData name="Raquel Delvaux" userId="34f444bd059f4d41" providerId="LiveId" clId="{D73789B7-70AF-44C7-8A93-9D77C53ECCAC}" dt="2026-02-07T14:17:41.897" v="170" actId="113"/>
          <ac:spMkLst>
            <pc:docMk/>
            <pc:sldMk cId="0" sldId="260"/>
            <ac:spMk id="6" creationId="{00000000-0000-0000-0000-000000000000}"/>
          </ac:spMkLst>
        </pc:spChg>
        <pc:spChg chg="mod">
          <ac:chgData name="Raquel Delvaux" userId="34f444bd059f4d41" providerId="LiveId" clId="{D73789B7-70AF-44C7-8A93-9D77C53ECCAC}" dt="2026-02-07T14:17:25.071" v="166" actId="1076"/>
          <ac:spMkLst>
            <pc:docMk/>
            <pc:sldMk cId="0" sldId="260"/>
            <ac:spMk id="7" creationId="{00000000-0000-0000-0000-000000000000}"/>
          </ac:spMkLst>
        </pc:spChg>
        <pc:spChg chg="mod">
          <ac:chgData name="Raquel Delvaux" userId="34f444bd059f4d41" providerId="LiveId" clId="{D73789B7-70AF-44C7-8A93-9D77C53ECCAC}" dt="2026-02-07T14:17:47.609" v="171" actId="113"/>
          <ac:spMkLst>
            <pc:docMk/>
            <pc:sldMk cId="0" sldId="260"/>
            <ac:spMk id="9" creationId="{00000000-0000-0000-0000-000000000000}"/>
          </ac:spMkLst>
        </pc:spChg>
        <pc:spChg chg="mod">
          <ac:chgData name="Raquel Delvaux" userId="34f444bd059f4d41" providerId="LiveId" clId="{D73789B7-70AF-44C7-8A93-9D77C53ECCAC}" dt="2026-02-07T14:18:31.124" v="179" actId="2710"/>
          <ac:spMkLst>
            <pc:docMk/>
            <pc:sldMk cId="0" sldId="260"/>
            <ac:spMk id="10" creationId="{00000000-0000-0000-0000-000000000000}"/>
          </ac:spMkLst>
        </pc:spChg>
        <pc:spChg chg="mod">
          <ac:chgData name="Raquel Delvaux" userId="34f444bd059f4d41" providerId="LiveId" clId="{D73789B7-70AF-44C7-8A93-9D77C53ECCAC}" dt="2026-02-07T14:31:51.280" v="319" actId="1076"/>
          <ac:spMkLst>
            <pc:docMk/>
            <pc:sldMk cId="0" sldId="260"/>
            <ac:spMk id="12" creationId="{00000000-0000-0000-0000-000000000000}"/>
          </ac:spMkLst>
        </pc:spChg>
        <pc:spChg chg="mod">
          <ac:chgData name="Raquel Delvaux" userId="34f444bd059f4d41" providerId="LiveId" clId="{D73789B7-70AF-44C7-8A93-9D77C53ECCAC}" dt="2026-02-07T14:31:53.672" v="320" actId="1076"/>
          <ac:spMkLst>
            <pc:docMk/>
            <pc:sldMk cId="0" sldId="260"/>
            <ac:spMk id="13" creationId="{00000000-0000-0000-0000-000000000000}"/>
          </ac:spMkLst>
        </pc:spChg>
        <pc:spChg chg="mod">
          <ac:chgData name="Raquel Delvaux" userId="34f444bd059f4d41" providerId="LiveId" clId="{D73789B7-70AF-44C7-8A93-9D77C53ECCAC}" dt="2026-02-07T14:31:58.542" v="321" actId="1076"/>
          <ac:spMkLst>
            <pc:docMk/>
            <pc:sldMk cId="0" sldId="260"/>
            <ac:spMk id="15" creationId="{00000000-0000-0000-0000-000000000000}"/>
          </ac:spMkLst>
        </pc:spChg>
        <pc:spChg chg="mod">
          <ac:chgData name="Raquel Delvaux" userId="34f444bd059f4d41" providerId="LiveId" clId="{D73789B7-70AF-44C7-8A93-9D77C53ECCAC}" dt="2026-02-07T14:32:01.125" v="322" actId="1076"/>
          <ac:spMkLst>
            <pc:docMk/>
            <pc:sldMk cId="0" sldId="260"/>
            <ac:spMk id="16" creationId="{00000000-0000-0000-0000-000000000000}"/>
          </ac:spMkLst>
        </pc:spChg>
        <pc:spChg chg="mod">
          <ac:chgData name="Raquel Delvaux" userId="34f444bd059f4d41" providerId="LiveId" clId="{D73789B7-70AF-44C7-8A93-9D77C53ECCAC}" dt="2026-02-07T14:21:02.181" v="203" actId="207"/>
          <ac:spMkLst>
            <pc:docMk/>
            <pc:sldMk cId="0" sldId="260"/>
            <ac:spMk id="17" creationId="{00000000-0000-0000-0000-000000000000}"/>
          </ac:spMkLst>
        </pc:spChg>
        <pc:spChg chg="mod">
          <ac:chgData name="Raquel Delvaux" userId="34f444bd059f4d41" providerId="LiveId" clId="{D73789B7-70AF-44C7-8A93-9D77C53ECCAC}" dt="2026-02-07T14:21:20.841" v="206" actId="14100"/>
          <ac:spMkLst>
            <pc:docMk/>
            <pc:sldMk cId="0" sldId="260"/>
            <ac:spMk id="18" creationId="{00000000-0000-0000-0000-000000000000}"/>
          </ac:spMkLst>
        </pc:spChg>
        <pc:spChg chg="mod">
          <ac:chgData name="Raquel Delvaux" userId="34f444bd059f4d41" providerId="LiveId" clId="{D73789B7-70AF-44C7-8A93-9D77C53ECCAC}" dt="2026-02-07T14:22:22.923" v="216" actId="1076"/>
          <ac:spMkLst>
            <pc:docMk/>
            <pc:sldMk cId="0" sldId="260"/>
            <ac:spMk id="19" creationId="{00000000-0000-0000-0000-000000000000}"/>
          </ac:spMkLst>
        </pc:spChg>
        <pc:spChg chg="mod">
          <ac:chgData name="Raquel Delvaux" userId="34f444bd059f4d41" providerId="LiveId" clId="{D73789B7-70AF-44C7-8A93-9D77C53ECCAC}" dt="2026-02-07T15:16:47.701" v="807" actId="207"/>
          <ac:spMkLst>
            <pc:docMk/>
            <pc:sldMk cId="0" sldId="260"/>
            <ac:spMk id="21" creationId="{00000000-0000-0000-0000-000000000000}"/>
          </ac:spMkLst>
        </pc:spChg>
        <pc:spChg chg="mod">
          <ac:chgData name="Raquel Delvaux" userId="34f444bd059f4d41" providerId="LiveId" clId="{D73789B7-70AF-44C7-8A93-9D77C53ECCAC}" dt="2026-02-07T14:22:33.979" v="219" actId="207"/>
          <ac:spMkLst>
            <pc:docMk/>
            <pc:sldMk cId="0" sldId="260"/>
            <ac:spMk id="22" creationId="{00000000-0000-0000-0000-000000000000}"/>
          </ac:spMkLst>
        </pc:spChg>
        <pc:spChg chg="mod">
          <ac:chgData name="Raquel Delvaux" userId="34f444bd059f4d41" providerId="LiveId" clId="{D73789B7-70AF-44C7-8A93-9D77C53ECCAC}" dt="2026-02-07T14:23:45.041" v="228" actId="1076"/>
          <ac:spMkLst>
            <pc:docMk/>
            <pc:sldMk cId="0" sldId="260"/>
            <ac:spMk id="23" creationId="{00000000-0000-0000-0000-000000000000}"/>
          </ac:spMkLst>
        </pc:spChg>
        <pc:spChg chg="mod">
          <ac:chgData name="Raquel Delvaux" userId="34f444bd059f4d41" providerId="LiveId" clId="{D73789B7-70AF-44C7-8A93-9D77C53ECCAC}" dt="2026-02-07T14:24:11.505" v="232" actId="1076"/>
          <ac:spMkLst>
            <pc:docMk/>
            <pc:sldMk cId="0" sldId="260"/>
            <ac:spMk id="24" creationId="{00000000-0000-0000-0000-000000000000}"/>
          </ac:spMkLst>
        </pc:spChg>
        <pc:spChg chg="mod">
          <ac:chgData name="Raquel Delvaux" userId="34f444bd059f4d41" providerId="LiveId" clId="{D73789B7-70AF-44C7-8A93-9D77C53ECCAC}" dt="2026-02-07T14:22:59.779" v="222" actId="1076"/>
          <ac:spMkLst>
            <pc:docMk/>
            <pc:sldMk cId="0" sldId="260"/>
            <ac:spMk id="25" creationId="{00000000-0000-0000-0000-000000000000}"/>
          </ac:spMkLst>
        </pc:spChg>
        <pc:spChg chg="mod">
          <ac:chgData name="Raquel Delvaux" userId="34f444bd059f4d41" providerId="LiveId" clId="{D73789B7-70AF-44C7-8A93-9D77C53ECCAC}" dt="2026-02-07T15:16:52.903" v="808" actId="207"/>
          <ac:spMkLst>
            <pc:docMk/>
            <pc:sldMk cId="0" sldId="260"/>
            <ac:spMk id="27" creationId="{00000000-0000-0000-0000-000000000000}"/>
          </ac:spMkLst>
        </pc:spChg>
        <pc:picChg chg="mod">
          <ac:chgData name="Raquel Delvaux" userId="34f444bd059f4d41" providerId="LiveId" clId="{D73789B7-70AF-44C7-8A93-9D77C53ECCAC}" dt="2026-02-07T14:21:37.553" v="209" actId="1076"/>
          <ac:picMkLst>
            <pc:docMk/>
            <pc:sldMk cId="0" sldId="260"/>
            <ac:picMk id="20" creationId="{00000000-0000-0000-0000-000000000000}"/>
          </ac:picMkLst>
        </pc:picChg>
        <pc:picChg chg="mod">
          <ac:chgData name="Raquel Delvaux" userId="34f444bd059f4d41" providerId="LiveId" clId="{D73789B7-70AF-44C7-8A93-9D77C53ECCAC}" dt="2026-02-07T14:23:18.572" v="225" actId="1076"/>
          <ac:picMkLst>
            <pc:docMk/>
            <pc:sldMk cId="0" sldId="260"/>
            <ac:picMk id="26" creationId="{00000000-0000-0000-0000-000000000000}"/>
          </ac:picMkLst>
        </pc:picChg>
        <pc:picChg chg="add mod">
          <ac:chgData name="Raquel Delvaux" userId="34f444bd059f4d41" providerId="LiveId" clId="{D73789B7-70AF-44C7-8A93-9D77C53ECCAC}" dt="2026-02-07T15:24:32.233" v="866"/>
          <ac:picMkLst>
            <pc:docMk/>
            <pc:sldMk cId="0" sldId="260"/>
            <ac:picMk id="28" creationId="{55A9FE73-637A-4159-6FDF-6C0D0F57B6D1}"/>
          </ac:picMkLst>
        </pc:picChg>
      </pc:sldChg>
      <pc:sldChg chg="addSp modSp mod">
        <pc:chgData name="Raquel Delvaux" userId="34f444bd059f4d41" providerId="LiveId" clId="{D73789B7-70AF-44C7-8A93-9D77C53ECCAC}" dt="2026-02-07T15:24:34.210" v="867"/>
        <pc:sldMkLst>
          <pc:docMk/>
          <pc:sldMk cId="0" sldId="261"/>
        </pc:sldMkLst>
        <pc:spChg chg="mod">
          <ac:chgData name="Raquel Delvaux" userId="34f444bd059f4d41" providerId="LiveId" clId="{D73789B7-70AF-44C7-8A93-9D77C53ECCAC}" dt="2026-02-07T14:32:31.940" v="324" actId="1076"/>
          <ac:spMkLst>
            <pc:docMk/>
            <pc:sldMk cId="0" sldId="261"/>
            <ac:spMk id="4" creationId="{00000000-0000-0000-0000-000000000000}"/>
          </ac:spMkLst>
        </pc:spChg>
        <pc:spChg chg="mod">
          <ac:chgData name="Raquel Delvaux" userId="34f444bd059f4d41" providerId="LiveId" clId="{D73789B7-70AF-44C7-8A93-9D77C53ECCAC}" dt="2026-02-07T14:32:34.940" v="325" actId="113"/>
          <ac:spMkLst>
            <pc:docMk/>
            <pc:sldMk cId="0" sldId="261"/>
            <ac:spMk id="5" creationId="{00000000-0000-0000-0000-000000000000}"/>
          </ac:spMkLst>
        </pc:spChg>
        <pc:spChg chg="mod">
          <ac:chgData name="Raquel Delvaux" userId="34f444bd059f4d41" providerId="LiveId" clId="{D73789B7-70AF-44C7-8A93-9D77C53ECCAC}" dt="2026-02-07T14:32:39.353" v="326" actId="113"/>
          <ac:spMkLst>
            <pc:docMk/>
            <pc:sldMk cId="0" sldId="261"/>
            <ac:spMk id="10" creationId="{00000000-0000-0000-0000-000000000000}"/>
          </ac:spMkLst>
        </pc:spChg>
        <pc:spChg chg="mod">
          <ac:chgData name="Raquel Delvaux" userId="34f444bd059f4d41" providerId="LiveId" clId="{D73789B7-70AF-44C7-8A93-9D77C53ECCAC}" dt="2026-02-07T14:33:09.952" v="328" actId="113"/>
          <ac:spMkLst>
            <pc:docMk/>
            <pc:sldMk cId="0" sldId="261"/>
            <ac:spMk id="15" creationId="{00000000-0000-0000-0000-000000000000}"/>
          </ac:spMkLst>
        </pc:spChg>
        <pc:spChg chg="mod">
          <ac:chgData name="Raquel Delvaux" userId="34f444bd059f4d41" providerId="LiveId" clId="{D73789B7-70AF-44C7-8A93-9D77C53ECCAC}" dt="2026-02-07T15:16:24.840" v="801" actId="207"/>
          <ac:spMkLst>
            <pc:docMk/>
            <pc:sldMk cId="0" sldId="261"/>
            <ac:spMk id="16" creationId="{00000000-0000-0000-0000-000000000000}"/>
          </ac:spMkLst>
        </pc:spChg>
        <pc:spChg chg="mod">
          <ac:chgData name="Raquel Delvaux" userId="34f444bd059f4d41" providerId="LiveId" clId="{D73789B7-70AF-44C7-8A93-9D77C53ECCAC}" dt="2026-02-07T15:16:28.855" v="802" actId="207"/>
          <ac:spMkLst>
            <pc:docMk/>
            <pc:sldMk cId="0" sldId="261"/>
            <ac:spMk id="17" creationId="{00000000-0000-0000-0000-000000000000}"/>
          </ac:spMkLst>
        </pc:spChg>
        <pc:spChg chg="mod">
          <ac:chgData name="Raquel Delvaux" userId="34f444bd059f4d41" providerId="LiveId" clId="{D73789B7-70AF-44C7-8A93-9D77C53ECCAC}" dt="2026-02-07T15:16:32.510" v="803" actId="207"/>
          <ac:spMkLst>
            <pc:docMk/>
            <pc:sldMk cId="0" sldId="261"/>
            <ac:spMk id="18" creationId="{00000000-0000-0000-0000-000000000000}"/>
          </ac:spMkLst>
        </pc:spChg>
        <pc:spChg chg="mod">
          <ac:chgData name="Raquel Delvaux" userId="34f444bd059f4d41" providerId="LiveId" clId="{D73789B7-70AF-44C7-8A93-9D77C53ECCAC}" dt="2026-02-07T15:16:41.283" v="806" actId="207"/>
          <ac:spMkLst>
            <pc:docMk/>
            <pc:sldMk cId="0" sldId="261"/>
            <ac:spMk id="21" creationId="{00000000-0000-0000-0000-000000000000}"/>
          </ac:spMkLst>
        </pc:spChg>
        <pc:picChg chg="add mod">
          <ac:chgData name="Raquel Delvaux" userId="34f444bd059f4d41" providerId="LiveId" clId="{D73789B7-70AF-44C7-8A93-9D77C53ECCAC}" dt="2026-02-07T15:24:34.210" v="867"/>
          <ac:picMkLst>
            <pc:docMk/>
            <pc:sldMk cId="0" sldId="261"/>
            <ac:picMk id="22" creationId="{6DC5497E-77DA-6139-36AA-78CEED7BA8FE}"/>
          </ac:picMkLst>
        </pc:picChg>
      </pc:sldChg>
      <pc:sldChg chg="addSp modSp mod">
        <pc:chgData name="Raquel Delvaux" userId="34f444bd059f4d41" providerId="LiveId" clId="{D73789B7-70AF-44C7-8A93-9D77C53ECCAC}" dt="2026-02-07T15:24:35.890" v="868"/>
        <pc:sldMkLst>
          <pc:docMk/>
          <pc:sldMk cId="0" sldId="262"/>
        </pc:sldMkLst>
        <pc:spChg chg="mod">
          <ac:chgData name="Raquel Delvaux" userId="34f444bd059f4d41" providerId="LiveId" clId="{D73789B7-70AF-44C7-8A93-9D77C53ECCAC}" dt="2026-02-07T14:36:29.424" v="393" actId="20577"/>
          <ac:spMkLst>
            <pc:docMk/>
            <pc:sldMk cId="0" sldId="262"/>
            <ac:spMk id="2" creationId="{00000000-0000-0000-0000-000000000000}"/>
          </ac:spMkLst>
        </pc:spChg>
        <pc:spChg chg="mod">
          <ac:chgData name="Raquel Delvaux" userId="34f444bd059f4d41" providerId="LiveId" clId="{D73789B7-70AF-44C7-8A93-9D77C53ECCAC}" dt="2026-02-07T15:19:05.032" v="838" actId="1076"/>
          <ac:spMkLst>
            <pc:docMk/>
            <pc:sldMk cId="0" sldId="262"/>
            <ac:spMk id="3" creationId="{00000000-0000-0000-0000-000000000000}"/>
          </ac:spMkLst>
        </pc:spChg>
        <pc:spChg chg="mod">
          <ac:chgData name="Raquel Delvaux" userId="34f444bd059f4d41" providerId="LiveId" clId="{D73789B7-70AF-44C7-8A93-9D77C53ECCAC}" dt="2026-02-07T15:19:08.688" v="839" actId="1076"/>
          <ac:spMkLst>
            <pc:docMk/>
            <pc:sldMk cId="0" sldId="262"/>
            <ac:spMk id="4" creationId="{00000000-0000-0000-0000-000000000000}"/>
          </ac:spMkLst>
        </pc:spChg>
        <pc:spChg chg="mod">
          <ac:chgData name="Raquel Delvaux" userId="34f444bd059f4d41" providerId="LiveId" clId="{D73789B7-70AF-44C7-8A93-9D77C53ECCAC}" dt="2026-02-07T14:33:57.192" v="335" actId="1076"/>
          <ac:spMkLst>
            <pc:docMk/>
            <pc:sldMk cId="0" sldId="262"/>
            <ac:spMk id="5" creationId="{00000000-0000-0000-0000-000000000000}"/>
          </ac:spMkLst>
        </pc:spChg>
        <pc:spChg chg="mod">
          <ac:chgData name="Raquel Delvaux" userId="34f444bd059f4d41" providerId="LiveId" clId="{D73789B7-70AF-44C7-8A93-9D77C53ECCAC}" dt="2026-02-07T14:34:16.445" v="337" actId="113"/>
          <ac:spMkLst>
            <pc:docMk/>
            <pc:sldMk cId="0" sldId="262"/>
            <ac:spMk id="7" creationId="{00000000-0000-0000-0000-000000000000}"/>
          </ac:spMkLst>
        </pc:spChg>
        <pc:spChg chg="mod">
          <ac:chgData name="Raquel Delvaux" userId="34f444bd059f4d41" providerId="LiveId" clId="{D73789B7-70AF-44C7-8A93-9D77C53ECCAC}" dt="2026-02-07T14:34:34.309" v="339" actId="113"/>
          <ac:spMkLst>
            <pc:docMk/>
            <pc:sldMk cId="0" sldId="262"/>
            <ac:spMk id="8" creationId="{00000000-0000-0000-0000-000000000000}"/>
          </ac:spMkLst>
        </pc:spChg>
        <pc:spChg chg="mod">
          <ac:chgData name="Raquel Delvaux" userId="34f444bd059f4d41" providerId="LiveId" clId="{D73789B7-70AF-44C7-8A93-9D77C53ECCAC}" dt="2026-02-07T14:37:00.624" v="399" actId="14100"/>
          <ac:spMkLst>
            <pc:docMk/>
            <pc:sldMk cId="0" sldId="262"/>
            <ac:spMk id="10" creationId="{00000000-0000-0000-0000-000000000000}"/>
          </ac:spMkLst>
        </pc:spChg>
        <pc:spChg chg="mod">
          <ac:chgData name="Raquel Delvaux" userId="34f444bd059f4d41" providerId="LiveId" clId="{D73789B7-70AF-44C7-8A93-9D77C53ECCAC}" dt="2026-02-07T14:36:47.408" v="395" actId="1076"/>
          <ac:spMkLst>
            <pc:docMk/>
            <pc:sldMk cId="0" sldId="262"/>
            <ac:spMk id="11" creationId="{00000000-0000-0000-0000-000000000000}"/>
          </ac:spMkLst>
        </pc:spChg>
        <pc:spChg chg="mod">
          <ac:chgData name="Raquel Delvaux" userId="34f444bd059f4d41" providerId="LiveId" clId="{D73789B7-70AF-44C7-8A93-9D77C53ECCAC}" dt="2026-02-07T15:17:15.801" v="809" actId="207"/>
          <ac:spMkLst>
            <pc:docMk/>
            <pc:sldMk cId="0" sldId="262"/>
            <ac:spMk id="12" creationId="{00000000-0000-0000-0000-000000000000}"/>
          </ac:spMkLst>
        </pc:spChg>
        <pc:spChg chg="mod">
          <ac:chgData name="Raquel Delvaux" userId="34f444bd059f4d41" providerId="LiveId" clId="{D73789B7-70AF-44C7-8A93-9D77C53ECCAC}" dt="2026-02-07T15:17:19.570" v="810" actId="207"/>
          <ac:spMkLst>
            <pc:docMk/>
            <pc:sldMk cId="0" sldId="262"/>
            <ac:spMk id="13" creationId="{00000000-0000-0000-0000-000000000000}"/>
          </ac:spMkLst>
        </pc:spChg>
        <pc:spChg chg="mod">
          <ac:chgData name="Raquel Delvaux" userId="34f444bd059f4d41" providerId="LiveId" clId="{D73789B7-70AF-44C7-8A93-9D77C53ECCAC}" dt="2026-02-07T15:17:25.111" v="811" actId="207"/>
          <ac:spMkLst>
            <pc:docMk/>
            <pc:sldMk cId="0" sldId="262"/>
            <ac:spMk id="14" creationId="{00000000-0000-0000-0000-000000000000}"/>
          </ac:spMkLst>
        </pc:spChg>
        <pc:spChg chg="mod">
          <ac:chgData name="Raquel Delvaux" userId="34f444bd059f4d41" providerId="LiveId" clId="{D73789B7-70AF-44C7-8A93-9D77C53ECCAC}" dt="2026-02-07T14:35:02.626" v="342" actId="1076"/>
          <ac:spMkLst>
            <pc:docMk/>
            <pc:sldMk cId="0" sldId="262"/>
            <ac:spMk id="15" creationId="{00000000-0000-0000-0000-000000000000}"/>
          </ac:spMkLst>
        </pc:spChg>
        <pc:spChg chg="mod">
          <ac:chgData name="Raquel Delvaux" userId="34f444bd059f4d41" providerId="LiveId" clId="{D73789B7-70AF-44C7-8A93-9D77C53ECCAC}" dt="2026-02-07T15:18:06.654" v="835" actId="113"/>
          <ac:spMkLst>
            <pc:docMk/>
            <pc:sldMk cId="0" sldId="262"/>
            <ac:spMk id="17" creationId="{00000000-0000-0000-0000-000000000000}"/>
          </ac:spMkLst>
        </pc:spChg>
        <pc:picChg chg="mod">
          <ac:chgData name="Raquel Delvaux" userId="34f444bd059f4d41" providerId="LiveId" clId="{D73789B7-70AF-44C7-8A93-9D77C53ECCAC}" dt="2026-02-07T14:35:09.511" v="344" actId="1076"/>
          <ac:picMkLst>
            <pc:docMk/>
            <pc:sldMk cId="0" sldId="262"/>
            <ac:picMk id="16" creationId="{00000000-0000-0000-0000-000000000000}"/>
          </ac:picMkLst>
        </pc:picChg>
        <pc:picChg chg="add mod">
          <ac:chgData name="Raquel Delvaux" userId="34f444bd059f4d41" providerId="LiveId" clId="{D73789B7-70AF-44C7-8A93-9D77C53ECCAC}" dt="2026-02-07T15:24:35.890" v="868"/>
          <ac:picMkLst>
            <pc:docMk/>
            <pc:sldMk cId="0" sldId="262"/>
            <ac:picMk id="18" creationId="{2A55B6D2-01D7-9409-850C-8620E071F687}"/>
          </ac:picMkLst>
        </pc:picChg>
      </pc:sldChg>
      <pc:sldChg chg="addSp delSp modSp mod">
        <pc:chgData name="Raquel Delvaux" userId="34f444bd059f4d41" providerId="LiveId" clId="{D73789B7-70AF-44C7-8A93-9D77C53ECCAC}" dt="2026-02-07T15:24:38.390" v="869"/>
        <pc:sldMkLst>
          <pc:docMk/>
          <pc:sldMk cId="0" sldId="263"/>
        </pc:sldMkLst>
        <pc:spChg chg="mod">
          <ac:chgData name="Raquel Delvaux" userId="34f444bd059f4d41" providerId="LiveId" clId="{D73789B7-70AF-44C7-8A93-9D77C53ECCAC}" dt="2026-02-07T14:37:43.665" v="402" actId="1076"/>
          <ac:spMkLst>
            <pc:docMk/>
            <pc:sldMk cId="0" sldId="263"/>
            <ac:spMk id="2" creationId="{00000000-0000-0000-0000-000000000000}"/>
          </ac:spMkLst>
        </pc:spChg>
        <pc:spChg chg="mod">
          <ac:chgData name="Raquel Delvaux" userId="34f444bd059f4d41" providerId="LiveId" clId="{D73789B7-70AF-44C7-8A93-9D77C53ECCAC}" dt="2026-02-07T14:39:04.777" v="411" actId="1076"/>
          <ac:spMkLst>
            <pc:docMk/>
            <pc:sldMk cId="0" sldId="263"/>
            <ac:spMk id="4" creationId="{00000000-0000-0000-0000-000000000000}"/>
          </ac:spMkLst>
        </pc:spChg>
        <pc:spChg chg="mod">
          <ac:chgData name="Raquel Delvaux" userId="34f444bd059f4d41" providerId="LiveId" clId="{D73789B7-70AF-44C7-8A93-9D77C53ECCAC}" dt="2026-02-07T14:39:26.442" v="417" actId="14100"/>
          <ac:spMkLst>
            <pc:docMk/>
            <pc:sldMk cId="0" sldId="263"/>
            <ac:spMk id="5" creationId="{00000000-0000-0000-0000-000000000000}"/>
          </ac:spMkLst>
        </pc:spChg>
        <pc:spChg chg="mod">
          <ac:chgData name="Raquel Delvaux" userId="34f444bd059f4d41" providerId="LiveId" clId="{D73789B7-70AF-44C7-8A93-9D77C53ECCAC}" dt="2026-02-07T14:44:51.226" v="463" actId="6549"/>
          <ac:spMkLst>
            <pc:docMk/>
            <pc:sldMk cId="0" sldId="263"/>
            <ac:spMk id="6" creationId="{00000000-0000-0000-0000-000000000000}"/>
          </ac:spMkLst>
        </pc:spChg>
        <pc:spChg chg="del">
          <ac:chgData name="Raquel Delvaux" userId="34f444bd059f4d41" providerId="LiveId" clId="{D73789B7-70AF-44C7-8A93-9D77C53ECCAC}" dt="2026-02-07T14:40:07.666" v="427" actId="478"/>
          <ac:spMkLst>
            <pc:docMk/>
            <pc:sldMk cId="0" sldId="263"/>
            <ac:spMk id="7" creationId="{00000000-0000-0000-0000-000000000000}"/>
          </ac:spMkLst>
        </pc:spChg>
        <pc:spChg chg="del">
          <ac:chgData name="Raquel Delvaux" userId="34f444bd059f4d41" providerId="LiveId" clId="{D73789B7-70AF-44C7-8A93-9D77C53ECCAC}" dt="2026-02-07T14:40:36.108" v="447" actId="478"/>
          <ac:spMkLst>
            <pc:docMk/>
            <pc:sldMk cId="0" sldId="263"/>
            <ac:spMk id="8" creationId="{00000000-0000-0000-0000-000000000000}"/>
          </ac:spMkLst>
        </pc:spChg>
        <pc:spChg chg="del mod">
          <ac:chgData name="Raquel Delvaux" userId="34f444bd059f4d41" providerId="LiveId" clId="{D73789B7-70AF-44C7-8A93-9D77C53ECCAC}" dt="2026-02-07T14:40:10.883" v="428" actId="478"/>
          <ac:spMkLst>
            <pc:docMk/>
            <pc:sldMk cId="0" sldId="263"/>
            <ac:spMk id="9" creationId="{00000000-0000-0000-0000-000000000000}"/>
          </ac:spMkLst>
        </pc:spChg>
        <pc:spChg chg="del">
          <ac:chgData name="Raquel Delvaux" userId="34f444bd059f4d41" providerId="LiveId" clId="{D73789B7-70AF-44C7-8A93-9D77C53ECCAC}" dt="2026-02-07T14:40:14.724" v="432" actId="478"/>
          <ac:spMkLst>
            <pc:docMk/>
            <pc:sldMk cId="0" sldId="263"/>
            <ac:spMk id="10" creationId="{00000000-0000-0000-0000-000000000000}"/>
          </ac:spMkLst>
        </pc:spChg>
        <pc:spChg chg="del">
          <ac:chgData name="Raquel Delvaux" userId="34f444bd059f4d41" providerId="LiveId" clId="{D73789B7-70AF-44C7-8A93-9D77C53ECCAC}" dt="2026-02-07T14:40:27.604" v="440" actId="478"/>
          <ac:spMkLst>
            <pc:docMk/>
            <pc:sldMk cId="0" sldId="263"/>
            <ac:spMk id="11" creationId="{00000000-0000-0000-0000-000000000000}"/>
          </ac:spMkLst>
        </pc:spChg>
        <pc:spChg chg="del">
          <ac:chgData name="Raquel Delvaux" userId="34f444bd059f4d41" providerId="LiveId" clId="{D73789B7-70AF-44C7-8A93-9D77C53ECCAC}" dt="2026-02-07T14:40:46.747" v="450" actId="478"/>
          <ac:spMkLst>
            <pc:docMk/>
            <pc:sldMk cId="0" sldId="263"/>
            <ac:spMk id="12" creationId="{00000000-0000-0000-0000-000000000000}"/>
          </ac:spMkLst>
        </pc:spChg>
        <pc:spChg chg="del mod">
          <ac:chgData name="Raquel Delvaux" userId="34f444bd059f4d41" providerId="LiveId" clId="{D73789B7-70AF-44C7-8A93-9D77C53ECCAC}" dt="2026-02-07T14:40:11.675" v="429" actId="478"/>
          <ac:spMkLst>
            <pc:docMk/>
            <pc:sldMk cId="0" sldId="263"/>
            <ac:spMk id="13" creationId="{00000000-0000-0000-0000-000000000000}"/>
          </ac:spMkLst>
        </pc:spChg>
        <pc:spChg chg="del">
          <ac:chgData name="Raquel Delvaux" userId="34f444bd059f4d41" providerId="LiveId" clId="{D73789B7-70AF-44C7-8A93-9D77C53ECCAC}" dt="2026-02-07T14:40:15.371" v="433" actId="478"/>
          <ac:spMkLst>
            <pc:docMk/>
            <pc:sldMk cId="0" sldId="263"/>
            <ac:spMk id="14" creationId="{00000000-0000-0000-0000-000000000000}"/>
          </ac:spMkLst>
        </pc:spChg>
        <pc:spChg chg="del">
          <ac:chgData name="Raquel Delvaux" userId="34f444bd059f4d41" providerId="LiveId" clId="{D73789B7-70AF-44C7-8A93-9D77C53ECCAC}" dt="2026-02-07T14:40:28.587" v="441" actId="478"/>
          <ac:spMkLst>
            <pc:docMk/>
            <pc:sldMk cId="0" sldId="263"/>
            <ac:spMk id="15" creationId="{00000000-0000-0000-0000-000000000000}"/>
          </ac:spMkLst>
        </pc:spChg>
        <pc:spChg chg="del">
          <ac:chgData name="Raquel Delvaux" userId="34f444bd059f4d41" providerId="LiveId" clId="{D73789B7-70AF-44C7-8A93-9D77C53ECCAC}" dt="2026-02-07T14:40:47.426" v="451" actId="478"/>
          <ac:spMkLst>
            <pc:docMk/>
            <pc:sldMk cId="0" sldId="263"/>
            <ac:spMk id="16" creationId="{00000000-0000-0000-0000-000000000000}"/>
          </ac:spMkLst>
        </pc:spChg>
        <pc:spChg chg="del mod">
          <ac:chgData name="Raquel Delvaux" userId="34f444bd059f4d41" providerId="LiveId" clId="{D73789B7-70AF-44C7-8A93-9D77C53ECCAC}" dt="2026-02-07T14:40:17.540" v="435" actId="478"/>
          <ac:spMkLst>
            <pc:docMk/>
            <pc:sldMk cId="0" sldId="263"/>
            <ac:spMk id="17" creationId="{00000000-0000-0000-0000-000000000000}"/>
          </ac:spMkLst>
        </pc:spChg>
        <pc:spChg chg="del mod">
          <ac:chgData name="Raquel Delvaux" userId="34f444bd059f4d41" providerId="LiveId" clId="{D73789B7-70AF-44C7-8A93-9D77C53ECCAC}" dt="2026-02-07T14:40:22.181" v="437" actId="478"/>
          <ac:spMkLst>
            <pc:docMk/>
            <pc:sldMk cId="0" sldId="263"/>
            <ac:spMk id="18" creationId="{00000000-0000-0000-0000-000000000000}"/>
          </ac:spMkLst>
        </pc:spChg>
        <pc:spChg chg="del">
          <ac:chgData name="Raquel Delvaux" userId="34f444bd059f4d41" providerId="LiveId" clId="{D73789B7-70AF-44C7-8A93-9D77C53ECCAC}" dt="2026-02-07T14:40:30.141" v="442" actId="478"/>
          <ac:spMkLst>
            <pc:docMk/>
            <pc:sldMk cId="0" sldId="263"/>
            <ac:spMk id="19" creationId="{00000000-0000-0000-0000-000000000000}"/>
          </ac:spMkLst>
        </pc:spChg>
        <pc:spChg chg="del">
          <ac:chgData name="Raquel Delvaux" userId="34f444bd059f4d41" providerId="LiveId" clId="{D73789B7-70AF-44C7-8A93-9D77C53ECCAC}" dt="2026-02-07T14:40:48.295" v="452" actId="478"/>
          <ac:spMkLst>
            <pc:docMk/>
            <pc:sldMk cId="0" sldId="263"/>
            <ac:spMk id="20" creationId="{00000000-0000-0000-0000-000000000000}"/>
          </ac:spMkLst>
        </pc:spChg>
        <pc:spChg chg="del mod">
          <ac:chgData name="Raquel Delvaux" userId="34f444bd059f4d41" providerId="LiveId" clId="{D73789B7-70AF-44C7-8A93-9D77C53ECCAC}" dt="2026-02-07T14:40:12.554" v="430" actId="478"/>
          <ac:spMkLst>
            <pc:docMk/>
            <pc:sldMk cId="0" sldId="263"/>
            <ac:spMk id="21" creationId="{00000000-0000-0000-0000-000000000000}"/>
          </ac:spMkLst>
        </pc:spChg>
        <pc:spChg chg="del">
          <ac:chgData name="Raquel Delvaux" userId="34f444bd059f4d41" providerId="LiveId" clId="{D73789B7-70AF-44C7-8A93-9D77C53ECCAC}" dt="2026-02-07T14:40:19.714" v="436" actId="478"/>
          <ac:spMkLst>
            <pc:docMk/>
            <pc:sldMk cId="0" sldId="263"/>
            <ac:spMk id="22" creationId="{00000000-0000-0000-0000-000000000000}"/>
          </ac:spMkLst>
        </pc:spChg>
        <pc:spChg chg="del">
          <ac:chgData name="Raquel Delvaux" userId="34f444bd059f4d41" providerId="LiveId" clId="{D73789B7-70AF-44C7-8A93-9D77C53ECCAC}" dt="2026-02-07T14:40:31.011" v="443" actId="478"/>
          <ac:spMkLst>
            <pc:docMk/>
            <pc:sldMk cId="0" sldId="263"/>
            <ac:spMk id="23" creationId="{00000000-0000-0000-0000-000000000000}"/>
          </ac:spMkLst>
        </pc:spChg>
        <pc:spChg chg="del">
          <ac:chgData name="Raquel Delvaux" userId="34f444bd059f4d41" providerId="LiveId" clId="{D73789B7-70AF-44C7-8A93-9D77C53ECCAC}" dt="2026-02-07T14:40:49.195" v="453" actId="478"/>
          <ac:spMkLst>
            <pc:docMk/>
            <pc:sldMk cId="0" sldId="263"/>
            <ac:spMk id="24" creationId="{00000000-0000-0000-0000-000000000000}"/>
          </ac:spMkLst>
        </pc:spChg>
        <pc:spChg chg="del">
          <ac:chgData name="Raquel Delvaux" userId="34f444bd059f4d41" providerId="LiveId" clId="{D73789B7-70AF-44C7-8A93-9D77C53ECCAC}" dt="2026-02-07T14:40:32.019" v="444" actId="478"/>
          <ac:spMkLst>
            <pc:docMk/>
            <pc:sldMk cId="0" sldId="263"/>
            <ac:spMk id="25" creationId="{00000000-0000-0000-0000-000000000000}"/>
          </ac:spMkLst>
        </pc:spChg>
        <pc:spChg chg="del">
          <ac:chgData name="Raquel Delvaux" userId="34f444bd059f4d41" providerId="LiveId" clId="{D73789B7-70AF-44C7-8A93-9D77C53ECCAC}" dt="2026-02-07T14:40:23.925" v="438" actId="478"/>
          <ac:spMkLst>
            <pc:docMk/>
            <pc:sldMk cId="0" sldId="263"/>
            <ac:spMk id="26" creationId="{00000000-0000-0000-0000-000000000000}"/>
          </ac:spMkLst>
        </pc:spChg>
        <pc:spChg chg="del">
          <ac:chgData name="Raquel Delvaux" userId="34f444bd059f4d41" providerId="LiveId" clId="{D73789B7-70AF-44C7-8A93-9D77C53ECCAC}" dt="2026-02-07T14:40:34.363" v="446" actId="478"/>
          <ac:spMkLst>
            <pc:docMk/>
            <pc:sldMk cId="0" sldId="263"/>
            <ac:spMk id="27" creationId="{00000000-0000-0000-0000-000000000000}"/>
          </ac:spMkLst>
        </pc:spChg>
        <pc:spChg chg="del">
          <ac:chgData name="Raquel Delvaux" userId="34f444bd059f4d41" providerId="LiveId" clId="{D73789B7-70AF-44C7-8A93-9D77C53ECCAC}" dt="2026-02-07T14:40:49.956" v="454" actId="478"/>
          <ac:spMkLst>
            <pc:docMk/>
            <pc:sldMk cId="0" sldId="263"/>
            <ac:spMk id="28" creationId="{00000000-0000-0000-0000-000000000000}"/>
          </ac:spMkLst>
        </pc:spChg>
        <pc:spChg chg="del">
          <ac:chgData name="Raquel Delvaux" userId="34f444bd059f4d41" providerId="LiveId" clId="{D73789B7-70AF-44C7-8A93-9D77C53ECCAC}" dt="2026-02-07T14:40:13.586" v="431" actId="478"/>
          <ac:spMkLst>
            <pc:docMk/>
            <pc:sldMk cId="0" sldId="263"/>
            <ac:spMk id="29" creationId="{00000000-0000-0000-0000-000000000000}"/>
          </ac:spMkLst>
        </pc:spChg>
        <pc:spChg chg="del">
          <ac:chgData name="Raquel Delvaux" userId="34f444bd059f4d41" providerId="LiveId" clId="{D73789B7-70AF-44C7-8A93-9D77C53ECCAC}" dt="2026-02-07T14:40:25.486" v="439" actId="478"/>
          <ac:spMkLst>
            <pc:docMk/>
            <pc:sldMk cId="0" sldId="263"/>
            <ac:spMk id="30" creationId="{00000000-0000-0000-0000-000000000000}"/>
          </ac:spMkLst>
        </pc:spChg>
        <pc:spChg chg="del">
          <ac:chgData name="Raquel Delvaux" userId="34f444bd059f4d41" providerId="LiveId" clId="{D73789B7-70AF-44C7-8A93-9D77C53ECCAC}" dt="2026-02-07T14:40:33.043" v="445" actId="478"/>
          <ac:spMkLst>
            <pc:docMk/>
            <pc:sldMk cId="0" sldId="263"/>
            <ac:spMk id="31" creationId="{00000000-0000-0000-0000-000000000000}"/>
          </ac:spMkLst>
        </pc:spChg>
        <pc:spChg chg="del">
          <ac:chgData name="Raquel Delvaux" userId="34f444bd059f4d41" providerId="LiveId" clId="{D73789B7-70AF-44C7-8A93-9D77C53ECCAC}" dt="2026-02-07T14:40:50.530" v="455" actId="478"/>
          <ac:spMkLst>
            <pc:docMk/>
            <pc:sldMk cId="0" sldId="263"/>
            <ac:spMk id="32" creationId="{00000000-0000-0000-0000-000000000000}"/>
          </ac:spMkLst>
        </pc:spChg>
        <pc:picChg chg="del">
          <ac:chgData name="Raquel Delvaux" userId="34f444bd059f4d41" providerId="LiveId" clId="{D73789B7-70AF-44C7-8A93-9D77C53ECCAC}" dt="2026-02-07T14:37:11.544" v="400" actId="478"/>
          <ac:picMkLst>
            <pc:docMk/>
            <pc:sldMk cId="0" sldId="263"/>
            <ac:picMk id="3" creationId="{00000000-0000-0000-0000-000000000000}"/>
          </ac:picMkLst>
        </pc:picChg>
        <pc:picChg chg="add mod">
          <ac:chgData name="Raquel Delvaux" userId="34f444bd059f4d41" providerId="LiveId" clId="{D73789B7-70AF-44C7-8A93-9D77C53ECCAC}" dt="2026-02-07T15:18:34.591" v="837" actId="1076"/>
          <ac:picMkLst>
            <pc:docMk/>
            <pc:sldMk cId="0" sldId="263"/>
            <ac:picMk id="34" creationId="{2D8C8681-417D-37D0-C925-FDAE7C38C678}"/>
          </ac:picMkLst>
        </pc:picChg>
        <pc:picChg chg="add mod">
          <ac:chgData name="Raquel Delvaux" userId="34f444bd059f4d41" providerId="LiveId" clId="{D73789B7-70AF-44C7-8A93-9D77C53ECCAC}" dt="2026-02-07T14:44:29.214" v="461" actId="1076"/>
          <ac:picMkLst>
            <pc:docMk/>
            <pc:sldMk cId="0" sldId="263"/>
            <ac:picMk id="36" creationId="{504F86D7-779A-51BC-B9FD-EEB2A16395DE}"/>
          </ac:picMkLst>
        </pc:picChg>
        <pc:picChg chg="add mod">
          <ac:chgData name="Raquel Delvaux" userId="34f444bd059f4d41" providerId="LiveId" clId="{D73789B7-70AF-44C7-8A93-9D77C53ECCAC}" dt="2026-02-07T15:24:38.390" v="869"/>
          <ac:picMkLst>
            <pc:docMk/>
            <pc:sldMk cId="0" sldId="263"/>
            <ac:picMk id="37" creationId="{4B7372BA-234F-FE4E-88ED-D03C8EB12550}"/>
          </ac:picMkLst>
        </pc:picChg>
      </pc:sldChg>
      <pc:sldChg chg="addSp delSp modSp mod">
        <pc:chgData name="Raquel Delvaux" userId="34f444bd059f4d41" providerId="LiveId" clId="{D73789B7-70AF-44C7-8A93-9D77C53ECCAC}" dt="2026-02-07T15:24:39.897" v="870"/>
        <pc:sldMkLst>
          <pc:docMk/>
          <pc:sldMk cId="0" sldId="264"/>
        </pc:sldMkLst>
        <pc:spChg chg="mod">
          <ac:chgData name="Raquel Delvaux" userId="34f444bd059f4d41" providerId="LiveId" clId="{D73789B7-70AF-44C7-8A93-9D77C53ECCAC}" dt="2026-02-07T14:46:25.326" v="477" actId="1076"/>
          <ac:spMkLst>
            <pc:docMk/>
            <pc:sldMk cId="0" sldId="264"/>
            <ac:spMk id="2" creationId="{00000000-0000-0000-0000-000000000000}"/>
          </ac:spMkLst>
        </pc:spChg>
        <pc:spChg chg="mod">
          <ac:chgData name="Raquel Delvaux" userId="34f444bd059f4d41" providerId="LiveId" clId="{D73789B7-70AF-44C7-8A93-9D77C53ECCAC}" dt="2026-02-07T14:46:52.419" v="482" actId="113"/>
          <ac:spMkLst>
            <pc:docMk/>
            <pc:sldMk cId="0" sldId="264"/>
            <ac:spMk id="3" creationId="{00000000-0000-0000-0000-000000000000}"/>
          </ac:spMkLst>
        </pc:spChg>
        <pc:spChg chg="mod">
          <ac:chgData name="Raquel Delvaux" userId="34f444bd059f4d41" providerId="LiveId" clId="{D73789B7-70AF-44C7-8A93-9D77C53ECCAC}" dt="2026-02-07T14:46:32.751" v="480" actId="14100"/>
          <ac:spMkLst>
            <pc:docMk/>
            <pc:sldMk cId="0" sldId="264"/>
            <ac:spMk id="4" creationId="{00000000-0000-0000-0000-000000000000}"/>
          </ac:spMkLst>
        </pc:spChg>
        <pc:spChg chg="del mod">
          <ac:chgData name="Raquel Delvaux" userId="34f444bd059f4d41" providerId="LiveId" clId="{D73789B7-70AF-44C7-8A93-9D77C53ECCAC}" dt="2026-02-07T14:51:45.130" v="542" actId="478"/>
          <ac:spMkLst>
            <pc:docMk/>
            <pc:sldMk cId="0" sldId="264"/>
            <ac:spMk id="6" creationId="{00000000-0000-0000-0000-000000000000}"/>
          </ac:spMkLst>
        </pc:spChg>
        <pc:spChg chg="mod">
          <ac:chgData name="Raquel Delvaux" userId="34f444bd059f4d41" providerId="LiveId" clId="{D73789B7-70AF-44C7-8A93-9D77C53ECCAC}" dt="2026-02-07T14:48:42.636" v="504" actId="113"/>
          <ac:spMkLst>
            <pc:docMk/>
            <pc:sldMk cId="0" sldId="264"/>
            <ac:spMk id="7" creationId="{00000000-0000-0000-0000-000000000000}"/>
          </ac:spMkLst>
        </pc:spChg>
        <pc:spChg chg="mod">
          <ac:chgData name="Raquel Delvaux" userId="34f444bd059f4d41" providerId="LiveId" clId="{D73789B7-70AF-44C7-8A93-9D77C53ECCAC}" dt="2026-02-07T14:51:21.572" v="539" actId="1076"/>
          <ac:spMkLst>
            <pc:docMk/>
            <pc:sldMk cId="0" sldId="264"/>
            <ac:spMk id="8" creationId="{00000000-0000-0000-0000-000000000000}"/>
          </ac:spMkLst>
        </pc:spChg>
        <pc:spChg chg="mod">
          <ac:chgData name="Raquel Delvaux" userId="34f444bd059f4d41" providerId="LiveId" clId="{D73789B7-70AF-44C7-8A93-9D77C53ECCAC}" dt="2026-02-07T14:52:31.610" v="555" actId="14100"/>
          <ac:spMkLst>
            <pc:docMk/>
            <pc:sldMk cId="0" sldId="264"/>
            <ac:spMk id="10" creationId="{00000000-0000-0000-0000-000000000000}"/>
          </ac:spMkLst>
        </pc:spChg>
        <pc:spChg chg="mod">
          <ac:chgData name="Raquel Delvaux" userId="34f444bd059f4d41" providerId="LiveId" clId="{D73789B7-70AF-44C7-8A93-9D77C53ECCAC}" dt="2026-02-07T14:48:49.942" v="505" actId="113"/>
          <ac:spMkLst>
            <pc:docMk/>
            <pc:sldMk cId="0" sldId="264"/>
            <ac:spMk id="11" creationId="{00000000-0000-0000-0000-000000000000}"/>
          </ac:spMkLst>
        </pc:spChg>
        <pc:spChg chg="mod">
          <ac:chgData name="Raquel Delvaux" userId="34f444bd059f4d41" providerId="LiveId" clId="{D73789B7-70AF-44C7-8A93-9D77C53ECCAC}" dt="2026-02-07T14:48:23.439" v="501" actId="1076"/>
          <ac:spMkLst>
            <pc:docMk/>
            <pc:sldMk cId="0" sldId="264"/>
            <ac:spMk id="12" creationId="{00000000-0000-0000-0000-000000000000}"/>
          </ac:spMkLst>
        </pc:spChg>
        <pc:spChg chg="mod">
          <ac:chgData name="Raquel Delvaux" userId="34f444bd059f4d41" providerId="LiveId" clId="{D73789B7-70AF-44C7-8A93-9D77C53ECCAC}" dt="2026-02-07T14:52:35.771" v="556" actId="14100"/>
          <ac:spMkLst>
            <pc:docMk/>
            <pc:sldMk cId="0" sldId="264"/>
            <ac:spMk id="14" creationId="{00000000-0000-0000-0000-000000000000}"/>
          </ac:spMkLst>
        </pc:spChg>
        <pc:spChg chg="mod">
          <ac:chgData name="Raquel Delvaux" userId="34f444bd059f4d41" providerId="LiveId" clId="{D73789B7-70AF-44C7-8A93-9D77C53ECCAC}" dt="2026-02-07T14:49:07.792" v="508" actId="1076"/>
          <ac:spMkLst>
            <pc:docMk/>
            <pc:sldMk cId="0" sldId="264"/>
            <ac:spMk id="15" creationId="{00000000-0000-0000-0000-000000000000}"/>
          </ac:spMkLst>
        </pc:spChg>
        <pc:spChg chg="mod">
          <ac:chgData name="Raquel Delvaux" userId="34f444bd059f4d41" providerId="LiveId" clId="{D73789B7-70AF-44C7-8A93-9D77C53ECCAC}" dt="2026-02-07T14:49:27.310" v="511" actId="1076"/>
          <ac:spMkLst>
            <pc:docMk/>
            <pc:sldMk cId="0" sldId="264"/>
            <ac:spMk id="16" creationId="{00000000-0000-0000-0000-000000000000}"/>
          </ac:spMkLst>
        </pc:spChg>
        <pc:spChg chg="del mod">
          <ac:chgData name="Raquel Delvaux" userId="34f444bd059f4d41" providerId="LiveId" clId="{D73789B7-70AF-44C7-8A93-9D77C53ECCAC}" dt="2026-02-07T14:51:55.241" v="545" actId="478"/>
          <ac:spMkLst>
            <pc:docMk/>
            <pc:sldMk cId="0" sldId="264"/>
            <ac:spMk id="18" creationId="{00000000-0000-0000-0000-000000000000}"/>
          </ac:spMkLst>
        </pc:spChg>
        <pc:spChg chg="mod">
          <ac:chgData name="Raquel Delvaux" userId="34f444bd059f4d41" providerId="LiveId" clId="{D73789B7-70AF-44C7-8A93-9D77C53ECCAC}" dt="2026-02-07T14:50:04.297" v="523" actId="1076"/>
          <ac:spMkLst>
            <pc:docMk/>
            <pc:sldMk cId="0" sldId="264"/>
            <ac:spMk id="19" creationId="{00000000-0000-0000-0000-000000000000}"/>
          </ac:spMkLst>
        </pc:spChg>
        <pc:spChg chg="mod">
          <ac:chgData name="Raquel Delvaux" userId="34f444bd059f4d41" providerId="LiveId" clId="{D73789B7-70AF-44C7-8A93-9D77C53ECCAC}" dt="2026-02-07T14:50:20.591" v="526" actId="1076"/>
          <ac:spMkLst>
            <pc:docMk/>
            <pc:sldMk cId="0" sldId="264"/>
            <ac:spMk id="20" creationId="{00000000-0000-0000-0000-000000000000}"/>
          </ac:spMkLst>
        </pc:spChg>
        <pc:spChg chg="del mod">
          <ac:chgData name="Raquel Delvaux" userId="34f444bd059f4d41" providerId="LiveId" clId="{D73789B7-70AF-44C7-8A93-9D77C53ECCAC}" dt="2026-02-07T14:52:04.681" v="548" actId="478"/>
          <ac:spMkLst>
            <pc:docMk/>
            <pc:sldMk cId="0" sldId="264"/>
            <ac:spMk id="22" creationId="{00000000-0000-0000-0000-000000000000}"/>
          </ac:spMkLst>
        </pc:spChg>
        <pc:spChg chg="mod">
          <ac:chgData name="Raquel Delvaux" userId="34f444bd059f4d41" providerId="LiveId" clId="{D73789B7-70AF-44C7-8A93-9D77C53ECCAC}" dt="2026-02-07T14:51:06.729" v="535" actId="1076"/>
          <ac:spMkLst>
            <pc:docMk/>
            <pc:sldMk cId="0" sldId="264"/>
            <ac:spMk id="23" creationId="{00000000-0000-0000-0000-000000000000}"/>
          </ac:spMkLst>
        </pc:spChg>
        <pc:spChg chg="mod">
          <ac:chgData name="Raquel Delvaux" userId="34f444bd059f4d41" providerId="LiveId" clId="{D73789B7-70AF-44C7-8A93-9D77C53ECCAC}" dt="2026-02-07T14:51:20.905" v="538" actId="1076"/>
          <ac:spMkLst>
            <pc:docMk/>
            <pc:sldMk cId="0" sldId="264"/>
            <ac:spMk id="24" creationId="{00000000-0000-0000-0000-000000000000}"/>
          </ac:spMkLst>
        </pc:spChg>
        <pc:spChg chg="mod">
          <ac:chgData name="Raquel Delvaux" userId="34f444bd059f4d41" providerId="LiveId" clId="{D73789B7-70AF-44C7-8A93-9D77C53ECCAC}" dt="2026-02-07T14:54:34.971" v="586" actId="1076"/>
          <ac:spMkLst>
            <pc:docMk/>
            <pc:sldMk cId="0" sldId="264"/>
            <ac:spMk id="25" creationId="{00000000-0000-0000-0000-000000000000}"/>
          </ac:spMkLst>
        </pc:spChg>
        <pc:spChg chg="mod">
          <ac:chgData name="Raquel Delvaux" userId="34f444bd059f4d41" providerId="LiveId" clId="{D73789B7-70AF-44C7-8A93-9D77C53ECCAC}" dt="2026-02-07T14:54:23.202" v="584" actId="1076"/>
          <ac:spMkLst>
            <pc:docMk/>
            <pc:sldMk cId="0" sldId="264"/>
            <ac:spMk id="26" creationId="{00000000-0000-0000-0000-000000000000}"/>
          </ac:spMkLst>
        </pc:spChg>
        <pc:spChg chg="mod">
          <ac:chgData name="Raquel Delvaux" userId="34f444bd059f4d41" providerId="LiveId" clId="{D73789B7-70AF-44C7-8A93-9D77C53ECCAC}" dt="2026-02-07T14:54:47.627" v="587" actId="207"/>
          <ac:spMkLst>
            <pc:docMk/>
            <pc:sldMk cId="0" sldId="264"/>
            <ac:spMk id="27" creationId="{00000000-0000-0000-0000-000000000000}"/>
          </ac:spMkLst>
        </pc:spChg>
        <pc:spChg chg="mod">
          <ac:chgData name="Raquel Delvaux" userId="34f444bd059f4d41" providerId="LiveId" clId="{D73789B7-70AF-44C7-8A93-9D77C53ECCAC}" dt="2026-02-07T14:54:55.049" v="588" actId="207"/>
          <ac:spMkLst>
            <pc:docMk/>
            <pc:sldMk cId="0" sldId="264"/>
            <ac:spMk id="28" creationId="{00000000-0000-0000-0000-000000000000}"/>
          </ac:spMkLst>
        </pc:spChg>
        <pc:spChg chg="mod">
          <ac:chgData name="Raquel Delvaux" userId="34f444bd059f4d41" providerId="LiveId" clId="{D73789B7-70AF-44C7-8A93-9D77C53ECCAC}" dt="2026-02-07T14:55:05.706" v="590" actId="14100"/>
          <ac:spMkLst>
            <pc:docMk/>
            <pc:sldMk cId="0" sldId="264"/>
            <ac:spMk id="29" creationId="{00000000-0000-0000-0000-000000000000}"/>
          </ac:spMkLst>
        </pc:spChg>
        <pc:spChg chg="mod">
          <ac:chgData name="Raquel Delvaux" userId="34f444bd059f4d41" providerId="LiveId" clId="{D73789B7-70AF-44C7-8A93-9D77C53ECCAC}" dt="2026-02-07T15:19:25.718" v="840" actId="207"/>
          <ac:spMkLst>
            <pc:docMk/>
            <pc:sldMk cId="0" sldId="264"/>
            <ac:spMk id="31" creationId="{00000000-0000-0000-0000-000000000000}"/>
          </ac:spMkLst>
        </pc:spChg>
        <pc:spChg chg="add mod">
          <ac:chgData name="Raquel Delvaux" userId="34f444bd059f4d41" providerId="LiveId" clId="{D73789B7-70AF-44C7-8A93-9D77C53ECCAC}" dt="2026-02-07T14:52:25.234" v="554" actId="14100"/>
          <ac:spMkLst>
            <pc:docMk/>
            <pc:sldMk cId="0" sldId="264"/>
            <ac:spMk id="32" creationId="{4A0F20B6-E2F2-573B-1546-64D4E5DA2E15}"/>
          </ac:spMkLst>
        </pc:spChg>
        <pc:spChg chg="add mod">
          <ac:chgData name="Raquel Delvaux" userId="34f444bd059f4d41" providerId="LiveId" clId="{D73789B7-70AF-44C7-8A93-9D77C53ECCAC}" dt="2026-02-07T14:52:39.792" v="557" actId="14100"/>
          <ac:spMkLst>
            <pc:docMk/>
            <pc:sldMk cId="0" sldId="264"/>
            <ac:spMk id="33" creationId="{B2682381-2556-D544-AC3C-CB8AA635C05A}"/>
          </ac:spMkLst>
        </pc:spChg>
        <pc:spChg chg="add del mod">
          <ac:chgData name="Raquel Delvaux" userId="34f444bd059f4d41" providerId="LiveId" clId="{D73789B7-70AF-44C7-8A93-9D77C53ECCAC}" dt="2026-02-07T14:52:12.049" v="551" actId="478"/>
          <ac:spMkLst>
            <pc:docMk/>
            <pc:sldMk cId="0" sldId="264"/>
            <ac:spMk id="34" creationId="{C013FDFF-63DD-DDA4-F230-72D5D89340F1}"/>
          </ac:spMkLst>
        </pc:spChg>
        <pc:spChg chg="add mod">
          <ac:chgData name="Raquel Delvaux" userId="34f444bd059f4d41" providerId="LiveId" clId="{D73789B7-70AF-44C7-8A93-9D77C53ECCAC}" dt="2026-02-07T14:52:44.161" v="558" actId="14100"/>
          <ac:spMkLst>
            <pc:docMk/>
            <pc:sldMk cId="0" sldId="264"/>
            <ac:spMk id="35" creationId="{DEAAE0BF-E2FC-786D-3E5C-AA43D5C22075}"/>
          </ac:spMkLst>
        </pc:spChg>
        <pc:picChg chg="del">
          <ac:chgData name="Raquel Delvaux" userId="34f444bd059f4d41" providerId="LiveId" clId="{D73789B7-70AF-44C7-8A93-9D77C53ECCAC}" dt="2026-02-07T14:47:00.194" v="484" actId="478"/>
          <ac:picMkLst>
            <pc:docMk/>
            <pc:sldMk cId="0" sldId="264"/>
            <ac:picMk id="5" creationId="{00000000-0000-0000-0000-000000000000}"/>
          </ac:picMkLst>
        </pc:picChg>
        <pc:picChg chg="del">
          <ac:chgData name="Raquel Delvaux" userId="34f444bd059f4d41" providerId="LiveId" clId="{D73789B7-70AF-44C7-8A93-9D77C53ECCAC}" dt="2026-02-07T14:47:37.385" v="490" actId="478"/>
          <ac:picMkLst>
            <pc:docMk/>
            <pc:sldMk cId="0" sldId="264"/>
            <ac:picMk id="9" creationId="{00000000-0000-0000-0000-000000000000}"/>
          </ac:picMkLst>
        </pc:picChg>
        <pc:picChg chg="del">
          <ac:chgData name="Raquel Delvaux" userId="34f444bd059f4d41" providerId="LiveId" clId="{D73789B7-70AF-44C7-8A93-9D77C53ECCAC}" dt="2026-02-07T14:48:26.068" v="502" actId="478"/>
          <ac:picMkLst>
            <pc:docMk/>
            <pc:sldMk cId="0" sldId="264"/>
            <ac:picMk id="13" creationId="{00000000-0000-0000-0000-000000000000}"/>
          </ac:picMkLst>
        </pc:picChg>
        <pc:picChg chg="del">
          <ac:chgData name="Raquel Delvaux" userId="34f444bd059f4d41" providerId="LiveId" clId="{D73789B7-70AF-44C7-8A93-9D77C53ECCAC}" dt="2026-02-07T14:49:49.698" v="519" actId="478"/>
          <ac:picMkLst>
            <pc:docMk/>
            <pc:sldMk cId="0" sldId="264"/>
            <ac:picMk id="17" creationId="{00000000-0000-0000-0000-000000000000}"/>
          </ac:picMkLst>
        </pc:picChg>
        <pc:picChg chg="del">
          <ac:chgData name="Raquel Delvaux" userId="34f444bd059f4d41" providerId="LiveId" clId="{D73789B7-70AF-44C7-8A93-9D77C53ECCAC}" dt="2026-02-07T14:49:42.088" v="516" actId="478"/>
          <ac:picMkLst>
            <pc:docMk/>
            <pc:sldMk cId="0" sldId="264"/>
            <ac:picMk id="21" creationId="{00000000-0000-0000-0000-000000000000}"/>
          </ac:picMkLst>
        </pc:picChg>
        <pc:picChg chg="del">
          <ac:chgData name="Raquel Delvaux" userId="34f444bd059f4d41" providerId="LiveId" clId="{D73789B7-70AF-44C7-8A93-9D77C53ECCAC}" dt="2026-02-07T14:50:36.063" v="530" actId="478"/>
          <ac:picMkLst>
            <pc:docMk/>
            <pc:sldMk cId="0" sldId="264"/>
            <ac:picMk id="30" creationId="{00000000-0000-0000-0000-000000000000}"/>
          </ac:picMkLst>
        </pc:picChg>
        <pc:picChg chg="add mod">
          <ac:chgData name="Raquel Delvaux" userId="34f444bd059f4d41" providerId="LiveId" clId="{D73789B7-70AF-44C7-8A93-9D77C53ECCAC}" dt="2026-02-07T15:24:39.897" v="870"/>
          <ac:picMkLst>
            <pc:docMk/>
            <pc:sldMk cId="0" sldId="264"/>
            <ac:picMk id="36" creationId="{94850D1D-6652-2F29-12C4-A66606B4ACE4}"/>
          </ac:picMkLst>
        </pc:picChg>
      </pc:sldChg>
      <pc:sldChg chg="addSp modSp mod">
        <pc:chgData name="Raquel Delvaux" userId="34f444bd059f4d41" providerId="LiveId" clId="{D73789B7-70AF-44C7-8A93-9D77C53ECCAC}" dt="2026-02-07T15:24:41.173" v="871"/>
        <pc:sldMkLst>
          <pc:docMk/>
          <pc:sldMk cId="0" sldId="265"/>
        </pc:sldMkLst>
        <pc:spChg chg="mod">
          <ac:chgData name="Raquel Delvaux" userId="34f444bd059f4d41" providerId="LiveId" clId="{D73789B7-70AF-44C7-8A93-9D77C53ECCAC}" dt="2026-02-07T14:56:22.052" v="598" actId="1076"/>
          <ac:spMkLst>
            <pc:docMk/>
            <pc:sldMk cId="0" sldId="265"/>
            <ac:spMk id="30" creationId="{00000000-0000-0000-0000-000000000000}"/>
          </ac:spMkLst>
        </pc:spChg>
        <pc:picChg chg="add mod">
          <ac:chgData name="Raquel Delvaux" userId="34f444bd059f4d41" providerId="LiveId" clId="{D73789B7-70AF-44C7-8A93-9D77C53ECCAC}" dt="2026-02-07T15:24:41.173" v="871"/>
          <ac:picMkLst>
            <pc:docMk/>
            <pc:sldMk cId="0" sldId="265"/>
            <ac:picMk id="32" creationId="{5E659941-2C7A-F1F9-3262-518E22DA5BC8}"/>
          </ac:picMkLst>
        </pc:picChg>
      </pc:sldChg>
      <pc:sldChg chg="addSp modSp">
        <pc:chgData name="Raquel Delvaux" userId="34f444bd059f4d41" providerId="LiveId" clId="{D73789B7-70AF-44C7-8A93-9D77C53ECCAC}" dt="2026-02-07T15:24:43.299" v="872"/>
        <pc:sldMkLst>
          <pc:docMk/>
          <pc:sldMk cId="0" sldId="266"/>
        </pc:sldMkLst>
        <pc:picChg chg="add mod">
          <ac:chgData name="Raquel Delvaux" userId="34f444bd059f4d41" providerId="LiveId" clId="{D73789B7-70AF-44C7-8A93-9D77C53ECCAC}" dt="2026-02-07T15:24:43.299" v="872"/>
          <ac:picMkLst>
            <pc:docMk/>
            <pc:sldMk cId="0" sldId="266"/>
            <ac:picMk id="33" creationId="{285CA42C-05D6-CB3A-1A27-399B4A397DCD}"/>
          </ac:picMkLst>
        </pc:picChg>
      </pc:sldChg>
      <pc:sldChg chg="addSp modSp">
        <pc:chgData name="Raquel Delvaux" userId="34f444bd059f4d41" providerId="LiveId" clId="{D73789B7-70AF-44C7-8A93-9D77C53ECCAC}" dt="2026-02-07T15:24:44.376" v="873"/>
        <pc:sldMkLst>
          <pc:docMk/>
          <pc:sldMk cId="0" sldId="267"/>
        </pc:sldMkLst>
        <pc:picChg chg="add mod">
          <ac:chgData name="Raquel Delvaux" userId="34f444bd059f4d41" providerId="LiveId" clId="{D73789B7-70AF-44C7-8A93-9D77C53ECCAC}" dt="2026-02-07T15:24:44.376" v="873"/>
          <ac:picMkLst>
            <pc:docMk/>
            <pc:sldMk cId="0" sldId="267"/>
            <ac:picMk id="34" creationId="{F9E02DC2-8CAC-8ED9-327B-D77ADCD8923A}"/>
          </ac:picMkLst>
        </pc:picChg>
      </pc:sldChg>
      <pc:sldChg chg="addSp modSp mod">
        <pc:chgData name="Raquel Delvaux" userId="34f444bd059f4d41" providerId="LiveId" clId="{D73789B7-70AF-44C7-8A93-9D77C53ECCAC}" dt="2026-02-07T15:24:46.541" v="874"/>
        <pc:sldMkLst>
          <pc:docMk/>
          <pc:sldMk cId="0" sldId="268"/>
        </pc:sldMkLst>
        <pc:spChg chg="mod">
          <ac:chgData name="Raquel Delvaux" userId="34f444bd059f4d41" providerId="LiveId" clId="{D73789B7-70AF-44C7-8A93-9D77C53ECCAC}" dt="2026-02-07T14:57:26.413" v="615" actId="20577"/>
          <ac:spMkLst>
            <pc:docMk/>
            <pc:sldMk cId="0" sldId="268"/>
            <ac:spMk id="8" creationId="{00000000-0000-0000-0000-000000000000}"/>
          </ac:spMkLst>
        </pc:spChg>
        <pc:spChg chg="mod">
          <ac:chgData name="Raquel Delvaux" userId="34f444bd059f4d41" providerId="LiveId" clId="{D73789B7-70AF-44C7-8A93-9D77C53ECCAC}" dt="2026-02-07T15:20:35.496" v="859" actId="20577"/>
          <ac:spMkLst>
            <pc:docMk/>
            <pc:sldMk cId="0" sldId="268"/>
            <ac:spMk id="19" creationId="{00000000-0000-0000-0000-000000000000}"/>
          </ac:spMkLst>
        </pc:spChg>
        <pc:picChg chg="add mod">
          <ac:chgData name="Raquel Delvaux" userId="34f444bd059f4d41" providerId="LiveId" clId="{D73789B7-70AF-44C7-8A93-9D77C53ECCAC}" dt="2026-02-07T15:24:46.541" v="874"/>
          <ac:picMkLst>
            <pc:docMk/>
            <pc:sldMk cId="0" sldId="268"/>
            <ac:picMk id="20" creationId="{9BA43DBF-E849-DBC4-A230-E4165E577719}"/>
          </ac:picMkLst>
        </pc:picChg>
      </pc:sldChg>
      <pc:sldChg chg="addSp delSp modSp mod">
        <pc:chgData name="Raquel Delvaux" userId="34f444bd059f4d41" providerId="LiveId" clId="{D73789B7-70AF-44C7-8A93-9D77C53ECCAC}" dt="2026-02-07T15:24:47.617" v="875"/>
        <pc:sldMkLst>
          <pc:docMk/>
          <pc:sldMk cId="0" sldId="269"/>
        </pc:sldMkLst>
        <pc:spChg chg="mod">
          <ac:chgData name="Raquel Delvaux" userId="34f444bd059f4d41" providerId="LiveId" clId="{D73789B7-70AF-44C7-8A93-9D77C53ECCAC}" dt="2026-02-07T14:58:06.940" v="617" actId="1076"/>
          <ac:spMkLst>
            <pc:docMk/>
            <pc:sldMk cId="0" sldId="269"/>
            <ac:spMk id="2" creationId="{00000000-0000-0000-0000-000000000000}"/>
          </ac:spMkLst>
        </pc:spChg>
        <pc:spChg chg="mod">
          <ac:chgData name="Raquel Delvaux" userId="34f444bd059f4d41" providerId="LiveId" clId="{D73789B7-70AF-44C7-8A93-9D77C53ECCAC}" dt="2026-02-07T15:03:44.222" v="685" actId="1076"/>
          <ac:spMkLst>
            <pc:docMk/>
            <pc:sldMk cId="0" sldId="269"/>
            <ac:spMk id="3" creationId="{00000000-0000-0000-0000-000000000000}"/>
          </ac:spMkLst>
        </pc:spChg>
        <pc:spChg chg="mod">
          <ac:chgData name="Raquel Delvaux" userId="34f444bd059f4d41" providerId="LiveId" clId="{D73789B7-70AF-44C7-8A93-9D77C53ECCAC}" dt="2026-02-07T15:03:47.557" v="686" actId="1076"/>
          <ac:spMkLst>
            <pc:docMk/>
            <pc:sldMk cId="0" sldId="269"/>
            <ac:spMk id="4" creationId="{00000000-0000-0000-0000-000000000000}"/>
          </ac:spMkLst>
        </pc:spChg>
        <pc:spChg chg="mod">
          <ac:chgData name="Raquel Delvaux" userId="34f444bd059f4d41" providerId="LiveId" clId="{D73789B7-70AF-44C7-8A93-9D77C53ECCAC}" dt="2026-02-07T14:59:15.094" v="635" actId="14100"/>
          <ac:spMkLst>
            <pc:docMk/>
            <pc:sldMk cId="0" sldId="269"/>
            <ac:spMk id="5" creationId="{00000000-0000-0000-0000-000000000000}"/>
          </ac:spMkLst>
        </pc:spChg>
        <pc:spChg chg="mod">
          <ac:chgData name="Raquel Delvaux" userId="34f444bd059f4d41" providerId="LiveId" clId="{D73789B7-70AF-44C7-8A93-9D77C53ECCAC}" dt="2026-02-07T15:00:28.639" v="647" actId="14100"/>
          <ac:spMkLst>
            <pc:docMk/>
            <pc:sldMk cId="0" sldId="269"/>
            <ac:spMk id="7" creationId="{00000000-0000-0000-0000-000000000000}"/>
          </ac:spMkLst>
        </pc:spChg>
        <pc:spChg chg="mod">
          <ac:chgData name="Raquel Delvaux" userId="34f444bd059f4d41" providerId="LiveId" clId="{D73789B7-70AF-44C7-8A93-9D77C53ECCAC}" dt="2026-02-07T15:02:14.230" v="668" actId="14100"/>
          <ac:spMkLst>
            <pc:docMk/>
            <pc:sldMk cId="0" sldId="269"/>
            <ac:spMk id="8" creationId="{00000000-0000-0000-0000-000000000000}"/>
          </ac:spMkLst>
        </pc:spChg>
        <pc:spChg chg="mod">
          <ac:chgData name="Raquel Delvaux" userId="34f444bd059f4d41" providerId="LiveId" clId="{D73789B7-70AF-44C7-8A93-9D77C53ECCAC}" dt="2026-02-07T15:02:09.063" v="667" actId="1076"/>
          <ac:spMkLst>
            <pc:docMk/>
            <pc:sldMk cId="0" sldId="269"/>
            <ac:spMk id="9" creationId="{00000000-0000-0000-0000-000000000000}"/>
          </ac:spMkLst>
        </pc:spChg>
        <pc:spChg chg="mod">
          <ac:chgData name="Raquel Delvaux" userId="34f444bd059f4d41" providerId="LiveId" clId="{D73789B7-70AF-44C7-8A93-9D77C53ECCAC}" dt="2026-02-07T15:02:05.415" v="666" actId="1076"/>
          <ac:spMkLst>
            <pc:docMk/>
            <pc:sldMk cId="0" sldId="269"/>
            <ac:spMk id="10" creationId="{00000000-0000-0000-0000-000000000000}"/>
          </ac:spMkLst>
        </pc:spChg>
        <pc:spChg chg="mod">
          <ac:chgData name="Raquel Delvaux" userId="34f444bd059f4d41" providerId="LiveId" clId="{D73789B7-70AF-44C7-8A93-9D77C53ECCAC}" dt="2026-02-07T15:02:42.855" v="671" actId="14100"/>
          <ac:spMkLst>
            <pc:docMk/>
            <pc:sldMk cId="0" sldId="269"/>
            <ac:spMk id="11" creationId="{00000000-0000-0000-0000-000000000000}"/>
          </ac:spMkLst>
        </pc:spChg>
        <pc:spChg chg="mod">
          <ac:chgData name="Raquel Delvaux" userId="34f444bd059f4d41" providerId="LiveId" clId="{D73789B7-70AF-44C7-8A93-9D77C53ECCAC}" dt="2026-02-07T15:02:52.645" v="674" actId="1076"/>
          <ac:spMkLst>
            <pc:docMk/>
            <pc:sldMk cId="0" sldId="269"/>
            <ac:spMk id="12" creationId="{00000000-0000-0000-0000-000000000000}"/>
          </ac:spMkLst>
        </pc:spChg>
        <pc:spChg chg="mod">
          <ac:chgData name="Raquel Delvaux" userId="34f444bd059f4d41" providerId="LiveId" clId="{D73789B7-70AF-44C7-8A93-9D77C53ECCAC}" dt="2026-02-07T15:02:37.901" v="670" actId="1076"/>
          <ac:spMkLst>
            <pc:docMk/>
            <pc:sldMk cId="0" sldId="269"/>
            <ac:spMk id="13" creationId="{00000000-0000-0000-0000-000000000000}"/>
          </ac:spMkLst>
        </pc:spChg>
        <pc:spChg chg="mod">
          <ac:chgData name="Raquel Delvaux" userId="34f444bd059f4d41" providerId="LiveId" clId="{D73789B7-70AF-44C7-8A93-9D77C53ECCAC}" dt="2026-02-07T15:02:59.470" v="676" actId="14100"/>
          <ac:spMkLst>
            <pc:docMk/>
            <pc:sldMk cId="0" sldId="269"/>
            <ac:spMk id="14" creationId="{00000000-0000-0000-0000-000000000000}"/>
          </ac:spMkLst>
        </pc:spChg>
        <pc:spChg chg="mod">
          <ac:chgData name="Raquel Delvaux" userId="34f444bd059f4d41" providerId="LiveId" clId="{D73789B7-70AF-44C7-8A93-9D77C53ECCAC}" dt="2026-02-07T15:03:57.519" v="688" actId="1076"/>
          <ac:spMkLst>
            <pc:docMk/>
            <pc:sldMk cId="0" sldId="269"/>
            <ac:spMk id="15" creationId="{00000000-0000-0000-0000-000000000000}"/>
          </ac:spMkLst>
        </pc:spChg>
        <pc:spChg chg="mod">
          <ac:chgData name="Raquel Delvaux" userId="34f444bd059f4d41" providerId="LiveId" clId="{D73789B7-70AF-44C7-8A93-9D77C53ECCAC}" dt="2026-02-07T15:04:07.095" v="703" actId="20577"/>
          <ac:spMkLst>
            <pc:docMk/>
            <pc:sldMk cId="0" sldId="269"/>
            <ac:spMk id="17" creationId="{00000000-0000-0000-0000-000000000000}"/>
          </ac:spMkLst>
        </pc:spChg>
        <pc:picChg chg="mod">
          <ac:chgData name="Raquel Delvaux" userId="34f444bd059f4d41" providerId="LiveId" clId="{D73789B7-70AF-44C7-8A93-9D77C53ECCAC}" dt="2026-02-07T14:59:21.525" v="637" actId="1076"/>
          <ac:picMkLst>
            <pc:docMk/>
            <pc:sldMk cId="0" sldId="269"/>
            <ac:picMk id="6" creationId="{00000000-0000-0000-0000-000000000000}"/>
          </ac:picMkLst>
        </pc:picChg>
        <pc:picChg chg="del">
          <ac:chgData name="Raquel Delvaux" userId="34f444bd059f4d41" providerId="LiveId" clId="{D73789B7-70AF-44C7-8A93-9D77C53ECCAC}" dt="2026-02-07T15:03:55.389" v="687" actId="478"/>
          <ac:picMkLst>
            <pc:docMk/>
            <pc:sldMk cId="0" sldId="269"/>
            <ac:picMk id="16" creationId="{00000000-0000-0000-0000-000000000000}"/>
          </ac:picMkLst>
        </pc:picChg>
        <pc:picChg chg="add mod">
          <ac:chgData name="Raquel Delvaux" userId="34f444bd059f4d41" providerId="LiveId" clId="{D73789B7-70AF-44C7-8A93-9D77C53ECCAC}" dt="2026-02-07T15:24:47.617" v="875"/>
          <ac:picMkLst>
            <pc:docMk/>
            <pc:sldMk cId="0" sldId="269"/>
            <ac:picMk id="18" creationId="{5E4A4698-D00B-CFA3-62DE-733C066F1753}"/>
          </ac:picMkLst>
        </pc:picChg>
      </pc:sldChg>
      <pc:sldChg chg="addSp delSp modSp mod">
        <pc:chgData name="Raquel Delvaux" userId="34f444bd059f4d41" providerId="LiveId" clId="{D73789B7-70AF-44C7-8A93-9D77C53ECCAC}" dt="2026-02-07T15:24:50.179" v="876"/>
        <pc:sldMkLst>
          <pc:docMk/>
          <pc:sldMk cId="0" sldId="270"/>
        </pc:sldMkLst>
        <pc:spChg chg="mod">
          <ac:chgData name="Raquel Delvaux" userId="34f444bd059f4d41" providerId="LiveId" clId="{D73789B7-70AF-44C7-8A93-9D77C53ECCAC}" dt="2026-02-07T15:06:26.856" v="724" actId="1076"/>
          <ac:spMkLst>
            <pc:docMk/>
            <pc:sldMk cId="0" sldId="270"/>
            <ac:spMk id="2" creationId="{00000000-0000-0000-0000-000000000000}"/>
          </ac:spMkLst>
        </pc:spChg>
        <pc:spChg chg="mod">
          <ac:chgData name="Raquel Delvaux" userId="34f444bd059f4d41" providerId="LiveId" clId="{D73789B7-70AF-44C7-8A93-9D77C53ECCAC}" dt="2026-02-07T15:06:49.849" v="729" actId="14100"/>
          <ac:spMkLst>
            <pc:docMk/>
            <pc:sldMk cId="0" sldId="270"/>
            <ac:spMk id="3" creationId="{00000000-0000-0000-0000-000000000000}"/>
          </ac:spMkLst>
        </pc:spChg>
        <pc:spChg chg="mod">
          <ac:chgData name="Raquel Delvaux" userId="34f444bd059f4d41" providerId="LiveId" clId="{D73789B7-70AF-44C7-8A93-9D77C53ECCAC}" dt="2026-02-07T15:06:41.505" v="727" actId="1076"/>
          <ac:spMkLst>
            <pc:docMk/>
            <pc:sldMk cId="0" sldId="270"/>
            <ac:spMk id="4" creationId="{00000000-0000-0000-0000-000000000000}"/>
          </ac:spMkLst>
        </pc:spChg>
        <pc:spChg chg="mod">
          <ac:chgData name="Raquel Delvaux" userId="34f444bd059f4d41" providerId="LiveId" clId="{D73789B7-70AF-44C7-8A93-9D77C53ECCAC}" dt="2026-02-07T15:06:57.478" v="731" actId="1076"/>
          <ac:spMkLst>
            <pc:docMk/>
            <pc:sldMk cId="0" sldId="270"/>
            <ac:spMk id="5" creationId="{00000000-0000-0000-0000-000000000000}"/>
          </ac:spMkLst>
        </pc:spChg>
        <pc:spChg chg="mod">
          <ac:chgData name="Raquel Delvaux" userId="34f444bd059f4d41" providerId="LiveId" clId="{D73789B7-70AF-44C7-8A93-9D77C53ECCAC}" dt="2026-02-07T15:05:36.838" v="718" actId="1076"/>
          <ac:spMkLst>
            <pc:docMk/>
            <pc:sldMk cId="0" sldId="270"/>
            <ac:spMk id="6" creationId="{00000000-0000-0000-0000-000000000000}"/>
          </ac:spMkLst>
        </pc:spChg>
        <pc:spChg chg="mod">
          <ac:chgData name="Raquel Delvaux" userId="34f444bd059f4d41" providerId="LiveId" clId="{D73789B7-70AF-44C7-8A93-9D77C53ECCAC}" dt="2026-02-07T15:07:06.568" v="732" actId="113"/>
          <ac:spMkLst>
            <pc:docMk/>
            <pc:sldMk cId="0" sldId="270"/>
            <ac:spMk id="8" creationId="{00000000-0000-0000-0000-000000000000}"/>
          </ac:spMkLst>
        </pc:spChg>
        <pc:spChg chg="mod">
          <ac:chgData name="Raquel Delvaux" userId="34f444bd059f4d41" providerId="LiveId" clId="{D73789B7-70AF-44C7-8A93-9D77C53ECCAC}" dt="2026-02-07T15:06:15.145" v="723" actId="2710"/>
          <ac:spMkLst>
            <pc:docMk/>
            <pc:sldMk cId="0" sldId="270"/>
            <ac:spMk id="9" creationId="{00000000-0000-0000-0000-000000000000}"/>
          </ac:spMkLst>
        </pc:spChg>
        <pc:spChg chg="add del">
          <ac:chgData name="Raquel Delvaux" userId="34f444bd059f4d41" providerId="LiveId" clId="{D73789B7-70AF-44C7-8A93-9D77C53ECCAC}" dt="2026-02-07T15:07:38.594" v="736" actId="478"/>
          <ac:spMkLst>
            <pc:docMk/>
            <pc:sldMk cId="0" sldId="270"/>
            <ac:spMk id="11" creationId="{00000000-0000-0000-0000-000000000000}"/>
          </ac:spMkLst>
        </pc:spChg>
        <pc:spChg chg="mod">
          <ac:chgData name="Raquel Delvaux" userId="34f444bd059f4d41" providerId="LiveId" clId="{D73789B7-70AF-44C7-8A93-9D77C53ECCAC}" dt="2026-02-07T15:07:17.676" v="734" actId="113"/>
          <ac:spMkLst>
            <pc:docMk/>
            <pc:sldMk cId="0" sldId="270"/>
            <ac:spMk id="13" creationId="{00000000-0000-0000-0000-000000000000}"/>
          </ac:spMkLst>
        </pc:spChg>
        <pc:spChg chg="mod">
          <ac:chgData name="Raquel Delvaux" userId="34f444bd059f4d41" providerId="LiveId" clId="{D73789B7-70AF-44C7-8A93-9D77C53ECCAC}" dt="2026-02-07T15:08:17.104" v="741" actId="2710"/>
          <ac:spMkLst>
            <pc:docMk/>
            <pc:sldMk cId="0" sldId="270"/>
            <ac:spMk id="14" creationId="{00000000-0000-0000-0000-000000000000}"/>
          </ac:spMkLst>
        </pc:spChg>
        <pc:spChg chg="mod">
          <ac:chgData name="Raquel Delvaux" userId="34f444bd059f4d41" providerId="LiveId" clId="{D73789B7-70AF-44C7-8A93-9D77C53ECCAC}" dt="2026-02-07T15:08:29.222" v="743" actId="113"/>
          <ac:spMkLst>
            <pc:docMk/>
            <pc:sldMk cId="0" sldId="270"/>
            <ac:spMk id="18" creationId="{00000000-0000-0000-0000-000000000000}"/>
          </ac:spMkLst>
        </pc:spChg>
        <pc:spChg chg="mod">
          <ac:chgData name="Raquel Delvaux" userId="34f444bd059f4d41" providerId="LiveId" clId="{D73789B7-70AF-44C7-8A93-9D77C53ECCAC}" dt="2026-02-07T15:09:18.247" v="752" actId="6549"/>
          <ac:spMkLst>
            <pc:docMk/>
            <pc:sldMk cId="0" sldId="270"/>
            <ac:spMk id="19" creationId="{00000000-0000-0000-0000-000000000000}"/>
          </ac:spMkLst>
        </pc:spChg>
        <pc:spChg chg="mod">
          <ac:chgData name="Raquel Delvaux" userId="34f444bd059f4d41" providerId="LiveId" clId="{D73789B7-70AF-44C7-8A93-9D77C53ECCAC}" dt="2026-02-07T15:09:25.854" v="754" actId="113"/>
          <ac:spMkLst>
            <pc:docMk/>
            <pc:sldMk cId="0" sldId="270"/>
            <ac:spMk id="23" creationId="{00000000-0000-0000-0000-000000000000}"/>
          </ac:spMkLst>
        </pc:spChg>
        <pc:spChg chg="mod">
          <ac:chgData name="Raquel Delvaux" userId="34f444bd059f4d41" providerId="LiveId" clId="{D73789B7-70AF-44C7-8A93-9D77C53ECCAC}" dt="2026-02-07T15:09:53.571" v="757" actId="14100"/>
          <ac:spMkLst>
            <pc:docMk/>
            <pc:sldMk cId="0" sldId="270"/>
            <ac:spMk id="24" creationId="{00000000-0000-0000-0000-000000000000}"/>
          </ac:spMkLst>
        </pc:spChg>
        <pc:spChg chg="mod">
          <ac:chgData name="Raquel Delvaux" userId="34f444bd059f4d41" providerId="LiveId" clId="{D73789B7-70AF-44C7-8A93-9D77C53ECCAC}" dt="2026-02-07T15:10:16.973" v="759" actId="255"/>
          <ac:spMkLst>
            <pc:docMk/>
            <pc:sldMk cId="0" sldId="270"/>
            <ac:spMk id="28" creationId="{00000000-0000-0000-0000-000000000000}"/>
          </ac:spMkLst>
        </pc:spChg>
        <pc:spChg chg="mod">
          <ac:chgData name="Raquel Delvaux" userId="34f444bd059f4d41" providerId="LiveId" clId="{D73789B7-70AF-44C7-8A93-9D77C53ECCAC}" dt="2026-02-07T15:10:29.310" v="761" actId="2710"/>
          <ac:spMkLst>
            <pc:docMk/>
            <pc:sldMk cId="0" sldId="270"/>
            <ac:spMk id="29" creationId="{00000000-0000-0000-0000-000000000000}"/>
          </ac:spMkLst>
        </pc:spChg>
        <pc:spChg chg="add mod">
          <ac:chgData name="Raquel Delvaux" userId="34f444bd059f4d41" providerId="LiveId" clId="{D73789B7-70AF-44C7-8A93-9D77C53ECCAC}" dt="2026-02-07T15:07:55.752" v="739" actId="1076"/>
          <ac:spMkLst>
            <pc:docMk/>
            <pc:sldMk cId="0" sldId="270"/>
            <ac:spMk id="30" creationId="{EDEDDCB0-FAE2-A302-7A78-8B35927D31AA}"/>
          </ac:spMkLst>
        </pc:spChg>
        <pc:picChg chg="add mod">
          <ac:chgData name="Raquel Delvaux" userId="34f444bd059f4d41" providerId="LiveId" clId="{D73789B7-70AF-44C7-8A93-9D77C53ECCAC}" dt="2026-02-07T15:24:50.179" v="876"/>
          <ac:picMkLst>
            <pc:docMk/>
            <pc:sldMk cId="0" sldId="270"/>
            <ac:picMk id="31" creationId="{0C27EA4C-6958-89BE-0EB0-1B685FA3DC27}"/>
          </ac:picMkLst>
        </pc:picChg>
      </pc:sldChg>
      <pc:sldChg chg="addSp modSp mod">
        <pc:chgData name="Raquel Delvaux" userId="34f444bd059f4d41" providerId="LiveId" clId="{D73789B7-70AF-44C7-8A93-9D77C53ECCAC}" dt="2026-02-07T15:24:51.737" v="877"/>
        <pc:sldMkLst>
          <pc:docMk/>
          <pc:sldMk cId="0" sldId="271"/>
        </pc:sldMkLst>
        <pc:spChg chg="mod">
          <ac:chgData name="Raquel Delvaux" userId="34f444bd059f4d41" providerId="LiveId" clId="{D73789B7-70AF-44C7-8A93-9D77C53ECCAC}" dt="2026-02-07T15:10:50.395" v="762" actId="255"/>
          <ac:spMkLst>
            <pc:docMk/>
            <pc:sldMk cId="0" sldId="271"/>
            <ac:spMk id="2" creationId="{00000000-0000-0000-0000-000000000000}"/>
          </ac:spMkLst>
        </pc:spChg>
        <pc:spChg chg="mod">
          <ac:chgData name="Raquel Delvaux" userId="34f444bd059f4d41" providerId="LiveId" clId="{D73789B7-70AF-44C7-8A93-9D77C53ECCAC}" dt="2026-02-07T15:11:07.613" v="766" actId="14100"/>
          <ac:spMkLst>
            <pc:docMk/>
            <pc:sldMk cId="0" sldId="271"/>
            <ac:spMk id="3" creationId="{00000000-0000-0000-0000-000000000000}"/>
          </ac:spMkLst>
        </pc:spChg>
        <pc:spChg chg="mod">
          <ac:chgData name="Raquel Delvaux" userId="34f444bd059f4d41" providerId="LiveId" clId="{D73789B7-70AF-44C7-8A93-9D77C53ECCAC}" dt="2026-02-07T15:11:00.891" v="764" actId="255"/>
          <ac:spMkLst>
            <pc:docMk/>
            <pc:sldMk cId="0" sldId="271"/>
            <ac:spMk id="4" creationId="{00000000-0000-0000-0000-000000000000}"/>
          </ac:spMkLst>
        </pc:spChg>
        <pc:spChg chg="mod">
          <ac:chgData name="Raquel Delvaux" userId="34f444bd059f4d41" providerId="LiveId" clId="{D73789B7-70AF-44C7-8A93-9D77C53ECCAC}" dt="2026-02-07T15:11:13.030" v="767" actId="113"/>
          <ac:spMkLst>
            <pc:docMk/>
            <pc:sldMk cId="0" sldId="271"/>
            <ac:spMk id="8" creationId="{00000000-0000-0000-0000-000000000000}"/>
          </ac:spMkLst>
        </pc:spChg>
        <pc:spChg chg="mod">
          <ac:chgData name="Raquel Delvaux" userId="34f444bd059f4d41" providerId="LiveId" clId="{D73789B7-70AF-44C7-8A93-9D77C53ECCAC}" dt="2026-02-07T15:11:20.822" v="768" actId="255"/>
          <ac:spMkLst>
            <pc:docMk/>
            <pc:sldMk cId="0" sldId="271"/>
            <ac:spMk id="9" creationId="{00000000-0000-0000-0000-000000000000}"/>
          </ac:spMkLst>
        </pc:spChg>
        <pc:spChg chg="mod">
          <ac:chgData name="Raquel Delvaux" userId="34f444bd059f4d41" providerId="LiveId" clId="{D73789B7-70AF-44C7-8A93-9D77C53ECCAC}" dt="2026-02-07T15:11:37.055" v="769" actId="113"/>
          <ac:spMkLst>
            <pc:docMk/>
            <pc:sldMk cId="0" sldId="271"/>
            <ac:spMk id="13" creationId="{00000000-0000-0000-0000-000000000000}"/>
          </ac:spMkLst>
        </pc:spChg>
        <pc:spChg chg="mod">
          <ac:chgData name="Raquel Delvaux" userId="34f444bd059f4d41" providerId="LiveId" clId="{D73789B7-70AF-44C7-8A93-9D77C53ECCAC}" dt="2026-02-07T15:11:42.718" v="770" actId="255"/>
          <ac:spMkLst>
            <pc:docMk/>
            <pc:sldMk cId="0" sldId="271"/>
            <ac:spMk id="14" creationId="{00000000-0000-0000-0000-000000000000}"/>
          </ac:spMkLst>
        </pc:spChg>
        <pc:spChg chg="mod">
          <ac:chgData name="Raquel Delvaux" userId="34f444bd059f4d41" providerId="LiveId" clId="{D73789B7-70AF-44C7-8A93-9D77C53ECCAC}" dt="2026-02-07T15:12:22.293" v="774" actId="14100"/>
          <ac:spMkLst>
            <pc:docMk/>
            <pc:sldMk cId="0" sldId="271"/>
            <ac:spMk id="15" creationId="{00000000-0000-0000-0000-000000000000}"/>
          </ac:spMkLst>
        </pc:spChg>
        <pc:spChg chg="mod">
          <ac:chgData name="Raquel Delvaux" userId="34f444bd059f4d41" providerId="LiveId" clId="{D73789B7-70AF-44C7-8A93-9D77C53ECCAC}" dt="2026-02-07T15:11:53.087" v="771" actId="113"/>
          <ac:spMkLst>
            <pc:docMk/>
            <pc:sldMk cId="0" sldId="271"/>
            <ac:spMk id="18" creationId="{00000000-0000-0000-0000-000000000000}"/>
          </ac:spMkLst>
        </pc:spChg>
        <pc:spChg chg="mod">
          <ac:chgData name="Raquel Delvaux" userId="34f444bd059f4d41" providerId="LiveId" clId="{D73789B7-70AF-44C7-8A93-9D77C53ECCAC}" dt="2026-02-07T15:12:10.806" v="773" actId="20577"/>
          <ac:spMkLst>
            <pc:docMk/>
            <pc:sldMk cId="0" sldId="271"/>
            <ac:spMk id="19" creationId="{00000000-0000-0000-0000-000000000000}"/>
          </ac:spMkLst>
        </pc:spChg>
        <pc:spChg chg="mod">
          <ac:chgData name="Raquel Delvaux" userId="34f444bd059f4d41" providerId="LiveId" clId="{D73789B7-70AF-44C7-8A93-9D77C53ECCAC}" dt="2026-02-07T15:12:59.419" v="780" actId="14100"/>
          <ac:spMkLst>
            <pc:docMk/>
            <pc:sldMk cId="0" sldId="271"/>
            <ac:spMk id="20" creationId="{00000000-0000-0000-0000-000000000000}"/>
          </ac:spMkLst>
        </pc:spChg>
        <pc:spChg chg="mod">
          <ac:chgData name="Raquel Delvaux" userId="34f444bd059f4d41" providerId="LiveId" clId="{D73789B7-70AF-44C7-8A93-9D77C53ECCAC}" dt="2026-02-07T15:13:04.788" v="781" actId="207"/>
          <ac:spMkLst>
            <pc:docMk/>
            <pc:sldMk cId="0" sldId="271"/>
            <ac:spMk id="22" creationId="{00000000-0000-0000-0000-000000000000}"/>
          </ac:spMkLst>
        </pc:spChg>
        <pc:picChg chg="mod">
          <ac:chgData name="Raquel Delvaux" userId="34f444bd059f4d41" providerId="LiveId" clId="{D73789B7-70AF-44C7-8A93-9D77C53ECCAC}" dt="2026-02-07T15:12:28.714" v="776" actId="1076"/>
          <ac:picMkLst>
            <pc:docMk/>
            <pc:sldMk cId="0" sldId="271"/>
            <ac:picMk id="21" creationId="{00000000-0000-0000-0000-000000000000}"/>
          </ac:picMkLst>
        </pc:picChg>
        <pc:picChg chg="add mod">
          <ac:chgData name="Raquel Delvaux" userId="34f444bd059f4d41" providerId="LiveId" clId="{D73789B7-70AF-44C7-8A93-9D77C53ECCAC}" dt="2026-02-07T15:24:51.737" v="877"/>
          <ac:picMkLst>
            <pc:docMk/>
            <pc:sldMk cId="0" sldId="271"/>
            <ac:picMk id="23" creationId="{1D3E1E78-E441-2B4C-2BC6-D0809BBFBBB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4664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lide 9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lide 10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lide 11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lide 12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lide 13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lide 14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lide 15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lide 16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txBody>
          <a:bodyPr/>
          <a:lstStyle/>
          <a:p>
            <a:endParaRPr lang="nl-NL"/>
          </a:p>
        </p:txBody>
      </p:sp>
      <p:sp>
        <p:nvSpPr>
          <p:cNvPr id="3" name="Shape 1"/>
          <p:cNvSpPr/>
          <p:nvPr/>
        </p:nvSpPr>
        <p:spPr>
          <a:xfrm>
            <a:off x="0" y="0"/>
            <a:ext cx="14630400" cy="8229600"/>
          </a:xfrm>
          <a:prstGeom prst="rect">
            <a:avLst/>
          </a:prstGeom>
          <a:solidFill>
            <a:srgbClr val="FFFFFF"/>
          </a:solidFill>
          <a:ln/>
        </p:spPr>
        <p:txBody>
          <a:bodyPr/>
          <a:lstStyle/>
          <a:p>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AFAFA"/>
          </a:solidFill>
          <a:ln/>
        </p:spPr>
      </p:sp>
      <p:sp>
        <p:nvSpPr>
          <p:cNvPr id="3" name="Shape 1"/>
          <p:cNvSpPr/>
          <p:nvPr/>
        </p:nvSpPr>
        <p:spPr>
          <a:xfrm>
            <a:off x="0" y="0"/>
            <a:ext cx="14630400" cy="8229600"/>
          </a:xfrm>
          <a:prstGeom prst="rect">
            <a:avLst/>
          </a:prstGeom>
          <a:solidFill>
            <a:srgbClr val="FFFFFF"/>
          </a:solid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22.svg"/><Relationship Id="rId11" Type="http://schemas.openxmlformats.org/officeDocument/2006/relationships/image" Target="../media/image4.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slides/_rels/slide11.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30.svg"/><Relationship Id="rId11" Type="http://schemas.openxmlformats.org/officeDocument/2006/relationships/image" Target="../media/image4.png"/><Relationship Id="rId5" Type="http://schemas.openxmlformats.org/officeDocument/2006/relationships/image" Target="../media/image2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38.svg"/><Relationship Id="rId5" Type="http://schemas.openxmlformats.org/officeDocument/2006/relationships/image" Target="../media/image37.png"/><Relationship Id="rId10" Type="http://schemas.openxmlformats.org/officeDocument/2006/relationships/image" Target="../media/image4.png"/><Relationship Id="rId4" Type="http://schemas.openxmlformats.org/officeDocument/2006/relationships/image" Target="../media/image36.svg"/><Relationship Id="rId9"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image" Target="../media/image48.svg"/><Relationship Id="rId13" Type="http://schemas.openxmlformats.org/officeDocument/2006/relationships/image" Target="../media/image4.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svg"/><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image" Target="../media/image46.sv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svg"/><Relationship Id="rId4" Type="http://schemas.openxmlformats.org/officeDocument/2006/relationships/image" Target="../media/image44.svg"/><Relationship Id="rId9" Type="http://schemas.openxmlformats.org/officeDocument/2006/relationships/image" Target="../media/image49.png"/></Relationships>
</file>

<file path=ppt/slides/_rels/slide16.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6.xml"/><Relationship Id="rId1" Type="http://schemas.openxmlformats.org/officeDocument/2006/relationships/slideLayout" Target="../slideLayouts/slideLayout17.xml"/><Relationship Id="rId6" Type="http://schemas.openxmlformats.org/officeDocument/2006/relationships/image" Target="../media/image56.svg"/><Relationship Id="rId5" Type="http://schemas.openxmlformats.org/officeDocument/2006/relationships/image" Target="../media/image55.png"/><Relationship Id="rId10" Type="http://schemas.openxmlformats.org/officeDocument/2006/relationships/image" Target="../media/image4.png"/><Relationship Id="rId4" Type="http://schemas.openxmlformats.org/officeDocument/2006/relationships/image" Target="../media/image54.svg"/><Relationship Id="rId9" Type="http://schemas.openxmlformats.org/officeDocument/2006/relationships/image" Target="../media/image5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jfif"/><Relationship Id="rId5" Type="http://schemas.openxmlformats.org/officeDocument/2006/relationships/image" Target="../media/image7.jfif"/><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13.jfif"/><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2.jfif"/><Relationship Id="rId5" Type="http://schemas.openxmlformats.org/officeDocument/2006/relationships/image" Target="../media/image11.jfif"/><Relationship Id="rId4" Type="http://schemas.openxmlformats.org/officeDocument/2006/relationships/image" Target="../media/image10.jfif"/></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4.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3" name="Text 0"/>
          <p:cNvSpPr/>
          <p:nvPr/>
        </p:nvSpPr>
        <p:spPr>
          <a:xfrm>
            <a:off x="6280190" y="3187065"/>
            <a:ext cx="7556421" cy="1240155"/>
          </a:xfrm>
          <a:prstGeom prst="rect">
            <a:avLst/>
          </a:prstGeom>
          <a:noFill/>
          <a:ln/>
        </p:spPr>
        <p:txBody>
          <a:bodyPr wrap="square" lIns="0" tIns="0" rIns="0" bIns="0" rtlCol="0" anchor="t"/>
          <a:lstStyle/>
          <a:p>
            <a:pPr marL="0" indent="0" algn="l">
              <a:lnSpc>
                <a:spcPts val="4850"/>
              </a:lnSpc>
              <a:buNone/>
            </a:pPr>
            <a:r>
              <a:rPr lang="en-US" sz="3900" dirty="0">
                <a:solidFill>
                  <a:srgbClr val="003366"/>
                </a:solidFill>
                <a:latin typeface="Montserrat" pitchFamily="34" charset="0"/>
                <a:ea typeface="Montserrat" pitchFamily="34" charset="-122"/>
                <a:cs typeface="Montserrat" pitchFamily="34" charset="-120"/>
              </a:rPr>
              <a:t>Maandelijkse Toolbox: Gevaarlijke Stoffen</a:t>
            </a:r>
            <a:endParaRPr lang="en-US" sz="3900" dirty="0"/>
          </a:p>
        </p:txBody>
      </p:sp>
      <p:sp>
        <p:nvSpPr>
          <p:cNvPr id="4" name="Text 1"/>
          <p:cNvSpPr/>
          <p:nvPr/>
        </p:nvSpPr>
        <p:spPr>
          <a:xfrm>
            <a:off x="6280190" y="4724876"/>
            <a:ext cx="7556421" cy="317540"/>
          </a:xfrm>
          <a:prstGeom prst="rect">
            <a:avLst/>
          </a:prstGeom>
          <a:noFill/>
          <a:ln/>
        </p:spPr>
        <p:txBody>
          <a:bodyPr wrap="none" lIns="0" tIns="0" rIns="0" bIns="0" rtlCol="0" anchor="t"/>
          <a:lstStyle/>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Herkenning, Blootstelling en Maatregelen</a:t>
            </a:r>
            <a:endParaRPr lang="en-US" sz="1550" dirty="0"/>
          </a:p>
        </p:txBody>
      </p:sp>
      <p:pic>
        <p:nvPicPr>
          <p:cNvPr id="6" name="Afbeelding 5" descr="Afbeelding met ontwerp&#10;&#10;Door AI gegenereerde inhoud is mogelijk onjuist.">
            <a:extLst>
              <a:ext uri="{FF2B5EF4-FFF2-40B4-BE49-F238E27FC236}">
                <a16:creationId xmlns:a16="http://schemas.microsoft.com/office/drawing/2014/main" id="{2C962A01-3AA5-2DF6-CAEF-0E5E2DB1018C}"/>
              </a:ext>
            </a:extLst>
          </p:cNvPr>
          <p:cNvPicPr>
            <a:picLocks noChangeAspect="1"/>
          </p:cNvPicPr>
          <p:nvPr/>
        </p:nvPicPr>
        <p:blipFill>
          <a:blip r:embed="rId3"/>
          <a:stretch>
            <a:fillRect/>
          </a:stretch>
        </p:blipFill>
        <p:spPr>
          <a:xfrm>
            <a:off x="490904" y="1267109"/>
            <a:ext cx="5516440" cy="5516440"/>
          </a:xfrm>
          <a:prstGeom prst="rect">
            <a:avLst/>
          </a:prstGeom>
        </p:spPr>
      </p:pic>
      <p:pic>
        <p:nvPicPr>
          <p:cNvPr id="8" name="Afbeelding 7" descr="Afbeelding met Lettertype, symbool, logo, Graphics&#10;&#10;Door AI gegenereerde inhoud is mogelijk onjuist.">
            <a:extLst>
              <a:ext uri="{FF2B5EF4-FFF2-40B4-BE49-F238E27FC236}">
                <a16:creationId xmlns:a16="http://schemas.microsoft.com/office/drawing/2014/main" id="{A4768682-F84F-1562-6869-E5A7709E8959}"/>
              </a:ext>
            </a:extLst>
          </p:cNvPr>
          <p:cNvPicPr>
            <a:picLocks noChangeAspect="1"/>
          </p:cNvPicPr>
          <p:nvPr/>
        </p:nvPicPr>
        <p:blipFill>
          <a:blip r:embed="rId4"/>
          <a:stretch>
            <a:fillRect/>
          </a:stretch>
        </p:blipFill>
        <p:spPr>
          <a:xfrm>
            <a:off x="13448371" y="6895775"/>
            <a:ext cx="864387" cy="864387"/>
          </a:xfrm>
          <a:prstGeom prst="rect">
            <a:avLst/>
          </a:prstGeom>
        </p:spPr>
      </p:pic>
      <p:sp>
        <p:nvSpPr>
          <p:cNvPr id="9" name="Tekstvak 8">
            <a:extLst>
              <a:ext uri="{FF2B5EF4-FFF2-40B4-BE49-F238E27FC236}">
                <a16:creationId xmlns:a16="http://schemas.microsoft.com/office/drawing/2014/main" id="{74477767-4B9D-7249-5AF9-FFE5EC3A79D5}"/>
              </a:ext>
            </a:extLst>
          </p:cNvPr>
          <p:cNvSpPr txBox="1"/>
          <p:nvPr/>
        </p:nvSpPr>
        <p:spPr>
          <a:xfrm>
            <a:off x="12322097" y="7760162"/>
            <a:ext cx="2430966" cy="215444"/>
          </a:xfrm>
          <a:prstGeom prst="rect">
            <a:avLst/>
          </a:prstGeom>
          <a:noFill/>
        </p:spPr>
        <p:txBody>
          <a:bodyPr wrap="square" rtlCol="0">
            <a:spAutoFit/>
          </a:bodyPr>
          <a:lstStyle/>
          <a:p>
            <a:r>
              <a:rPr lang="nl-NL" sz="800" dirty="0">
                <a:solidFill>
                  <a:schemeClr val="bg1">
                    <a:lumMod val="50000"/>
                  </a:schemeClr>
                </a:solidFill>
                <a:latin typeface="Montserrat" panose="00000500000000000000" pitchFamily="2" charset="0"/>
              </a:rPr>
              <a:t>©Raquel Delvaux - Veiligheid - Safety</a:t>
            </a:r>
          </a:p>
        </p:txBody>
      </p:sp>
      <p:sp>
        <p:nvSpPr>
          <p:cNvPr id="10" name="Tekstvak 9">
            <a:extLst>
              <a:ext uri="{FF2B5EF4-FFF2-40B4-BE49-F238E27FC236}">
                <a16:creationId xmlns:a16="http://schemas.microsoft.com/office/drawing/2014/main" id="{6CCAFF4F-43DE-1380-7F57-0611D29E26DD}"/>
              </a:ext>
            </a:extLst>
          </p:cNvPr>
          <p:cNvSpPr txBox="1"/>
          <p:nvPr/>
        </p:nvSpPr>
        <p:spPr>
          <a:xfrm>
            <a:off x="11165491" y="334536"/>
            <a:ext cx="3141524" cy="2585323"/>
          </a:xfrm>
          <a:prstGeom prst="rect">
            <a:avLst/>
          </a:prstGeom>
          <a:noFill/>
          <a:ln>
            <a:solidFill>
              <a:schemeClr val="tx1"/>
            </a:solidFill>
          </a:ln>
        </p:spPr>
        <p:txBody>
          <a:bodyPr wrap="square" rtlCol="0">
            <a:spAutoFit/>
          </a:bodyPr>
          <a:lstStyle/>
          <a:p>
            <a:pPr algn="ctr"/>
            <a:r>
              <a:rPr lang="nl-NL" dirty="0">
                <a:solidFill>
                  <a:schemeClr val="bg1">
                    <a:lumMod val="50000"/>
                  </a:schemeClr>
                </a:solidFill>
                <a:latin typeface="Montserrat" panose="00000500000000000000" pitchFamily="2" charset="0"/>
              </a:rPr>
              <a:t>[Plaats hier uw bedrijfslogo]</a:t>
            </a:r>
          </a:p>
          <a:p>
            <a:endParaRPr lang="nl-NL" dirty="0">
              <a:latin typeface="Montserrat" panose="00000500000000000000" pitchFamily="2" charset="0"/>
            </a:endParaRPr>
          </a:p>
          <a:p>
            <a:endParaRPr lang="nl-NL" dirty="0"/>
          </a:p>
          <a:p>
            <a:endParaRPr lang="nl-NL" dirty="0"/>
          </a:p>
          <a:p>
            <a:endParaRPr lang="nl-NL" dirty="0"/>
          </a:p>
          <a:p>
            <a:endParaRPr lang="nl-NL" dirty="0"/>
          </a:p>
          <a:p>
            <a:endParaRPr lang="nl-NL" dirty="0"/>
          </a:p>
          <a:p>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Text 0"/>
          <p:cNvSpPr/>
          <p:nvPr/>
        </p:nvSpPr>
        <p:spPr>
          <a:xfrm>
            <a:off x="681990" y="1200864"/>
            <a:ext cx="6804660" cy="532924"/>
          </a:xfrm>
          <a:prstGeom prst="rect">
            <a:avLst/>
          </a:prstGeom>
          <a:noFill/>
          <a:ln/>
        </p:spPr>
        <p:txBody>
          <a:bodyPr wrap="none" lIns="0" tIns="0" rIns="0" bIns="0" rtlCol="0" anchor="t"/>
          <a:lstStyle/>
          <a:p>
            <a:pPr marL="0" indent="0" algn="l">
              <a:lnSpc>
                <a:spcPts val="4150"/>
              </a:lnSpc>
              <a:buNone/>
            </a:pPr>
            <a:r>
              <a:rPr lang="en-US" sz="3350" dirty="0">
                <a:solidFill>
                  <a:srgbClr val="003366"/>
                </a:solidFill>
                <a:latin typeface="Montserrat" pitchFamily="34" charset="0"/>
                <a:ea typeface="Montserrat" pitchFamily="34" charset="-122"/>
                <a:cs typeface="Montserrat" pitchFamily="34" charset="-120"/>
              </a:rPr>
              <a:t>Specifieke Gevaarlijke Stoffen (1)</a:t>
            </a:r>
            <a:endParaRPr lang="en-US" sz="3350" dirty="0"/>
          </a:p>
        </p:txBody>
      </p:sp>
      <p:sp>
        <p:nvSpPr>
          <p:cNvPr id="3" name="Text 1"/>
          <p:cNvSpPr/>
          <p:nvPr/>
        </p:nvSpPr>
        <p:spPr>
          <a:xfrm>
            <a:off x="681990" y="2026801"/>
            <a:ext cx="13266420" cy="253484"/>
          </a:xfrm>
          <a:prstGeom prst="rect">
            <a:avLst/>
          </a:prstGeom>
          <a:noFill/>
          <a:ln/>
        </p:spPr>
        <p:txBody>
          <a:bodyPr wrap="none" lIns="0" tIns="0" rIns="0" bIns="0" rtlCol="0" anchor="t"/>
          <a:lstStyle/>
          <a:p>
            <a:pPr marL="0" indent="0" algn="l">
              <a:lnSpc>
                <a:spcPts val="1950"/>
              </a:lnSpc>
              <a:buNone/>
            </a:pPr>
            <a:r>
              <a:rPr lang="en-US" sz="1300" dirty="0">
                <a:solidFill>
                  <a:srgbClr val="003366"/>
                </a:solidFill>
                <a:latin typeface="Heebo Light" pitchFamily="34" charset="0"/>
                <a:ea typeface="Heebo Light" pitchFamily="34" charset="-122"/>
                <a:cs typeface="Heebo Light" pitchFamily="34" charset="-120"/>
              </a:rPr>
              <a:t>Verschillende stofgroepen vereisen specifieke kennis en voorzorgsmaatregelen. Hieronder de meest voorkomende categorieën gevaarlijke stoffen op de werkvloer.</a:t>
            </a:r>
            <a:endParaRPr lang="en-US" sz="1300" dirty="0"/>
          </a:p>
        </p:txBody>
      </p:sp>
      <p:sp>
        <p:nvSpPr>
          <p:cNvPr id="4" name="Shape 2"/>
          <p:cNvSpPr/>
          <p:nvPr/>
        </p:nvSpPr>
        <p:spPr>
          <a:xfrm>
            <a:off x="681990" y="2445068"/>
            <a:ext cx="3206710" cy="4583549"/>
          </a:xfrm>
          <a:prstGeom prst="roundRect">
            <a:avLst>
              <a:gd name="adj" fmla="val 798"/>
            </a:avLst>
          </a:prstGeom>
          <a:solidFill>
            <a:srgbClr val="F2EEEE"/>
          </a:solidFill>
          <a:ln/>
        </p:spPr>
        <p:txBody>
          <a:bodyPr/>
          <a:lstStyle/>
          <a:p>
            <a:endParaRPr lang="nl-NL"/>
          </a:p>
        </p:txBody>
      </p:sp>
      <p:sp>
        <p:nvSpPr>
          <p:cNvPr id="5" name="Shape 3"/>
          <p:cNvSpPr/>
          <p:nvPr/>
        </p:nvSpPr>
        <p:spPr>
          <a:xfrm>
            <a:off x="852488" y="2615565"/>
            <a:ext cx="511492" cy="511493"/>
          </a:xfrm>
          <a:prstGeom prst="roundRect">
            <a:avLst>
              <a:gd name="adj" fmla="val 17875325"/>
            </a:avLst>
          </a:prstGeom>
          <a:solidFill>
            <a:srgbClr val="FF8C00"/>
          </a:solidFill>
          <a:ln/>
        </p:spPr>
        <p:txBody>
          <a:bodyPr/>
          <a:lstStyle/>
          <a:p>
            <a:endParaRPr lang="nl-NL"/>
          </a:p>
        </p:txBody>
      </p:sp>
      <p:pic>
        <p:nvPicPr>
          <p:cNvPr id="6" name="Image 0"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3100" y="2756178"/>
            <a:ext cx="230148" cy="230148"/>
          </a:xfrm>
          <a:prstGeom prst="rect">
            <a:avLst/>
          </a:prstGeom>
        </p:spPr>
      </p:pic>
      <p:sp>
        <p:nvSpPr>
          <p:cNvPr id="7" name="Text 4"/>
          <p:cNvSpPr/>
          <p:nvPr/>
        </p:nvSpPr>
        <p:spPr>
          <a:xfrm>
            <a:off x="852488" y="3273504"/>
            <a:ext cx="2865715" cy="532686"/>
          </a:xfrm>
          <a:prstGeom prst="rect">
            <a:avLst/>
          </a:prstGeom>
          <a:noFill/>
          <a:ln/>
        </p:spPr>
        <p:txBody>
          <a:bodyPr wrap="square" lIns="0" tIns="0" rIns="0" bIns="0" rtlCol="0" anchor="t"/>
          <a:lstStyle/>
          <a:p>
            <a:pPr marL="0" indent="0" algn="l">
              <a:lnSpc>
                <a:spcPts val="2050"/>
              </a:lnSpc>
              <a:buNone/>
            </a:pPr>
            <a:r>
              <a:rPr lang="en-US" sz="1650" dirty="0">
                <a:solidFill>
                  <a:srgbClr val="003366"/>
                </a:solidFill>
                <a:latin typeface="Montserrat" pitchFamily="34" charset="0"/>
                <a:ea typeface="Montserrat" pitchFamily="34" charset="-122"/>
                <a:cs typeface="Montserrat" pitchFamily="34" charset="-120"/>
              </a:rPr>
              <a:t>Organische Oplosmiddelen</a:t>
            </a:r>
            <a:endParaRPr lang="en-US" sz="1650" dirty="0"/>
          </a:p>
        </p:txBody>
      </p:sp>
      <p:sp>
        <p:nvSpPr>
          <p:cNvPr id="8" name="Text 5"/>
          <p:cNvSpPr/>
          <p:nvPr/>
        </p:nvSpPr>
        <p:spPr>
          <a:xfrm>
            <a:off x="852488" y="3894058"/>
            <a:ext cx="2865715" cy="506968"/>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Voorbeelden:</a:t>
            </a:r>
            <a:r>
              <a:rPr lang="en-US" sz="1300" dirty="0">
                <a:solidFill>
                  <a:srgbClr val="003366"/>
                </a:solidFill>
                <a:latin typeface="Heebo Light" pitchFamily="34" charset="0"/>
                <a:ea typeface="Heebo Light" pitchFamily="34" charset="-122"/>
                <a:cs typeface="Heebo Light" pitchFamily="34" charset="-120"/>
              </a:rPr>
              <a:t> Thinner, tolueen, aceton, xyleen</a:t>
            </a:r>
            <a:endParaRPr lang="en-US" sz="1300" dirty="0"/>
          </a:p>
        </p:txBody>
      </p:sp>
      <p:sp>
        <p:nvSpPr>
          <p:cNvPr id="9" name="Text 6"/>
          <p:cNvSpPr/>
          <p:nvPr/>
        </p:nvSpPr>
        <p:spPr>
          <a:xfrm>
            <a:off x="852488" y="4488894"/>
            <a:ext cx="2865715" cy="1267420"/>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Gevaar:</a:t>
            </a:r>
            <a:r>
              <a:rPr lang="en-US" sz="1300" dirty="0">
                <a:solidFill>
                  <a:srgbClr val="003366"/>
                </a:solidFill>
                <a:latin typeface="Heebo Light" pitchFamily="34" charset="0"/>
                <a:ea typeface="Heebo Light" pitchFamily="34" charset="-122"/>
                <a:cs typeface="Heebo Light" pitchFamily="34" charset="-120"/>
              </a:rPr>
              <a:t> Tasten het zenuwstelsel aan en kunnen leiden tot Organisch Psychosyndroom (OPS) - blijvende hersenschade na langdurige blootstelling. Ook ontvlambaar.</a:t>
            </a:r>
            <a:endParaRPr lang="en-US" sz="1300" dirty="0"/>
          </a:p>
        </p:txBody>
      </p:sp>
      <p:sp>
        <p:nvSpPr>
          <p:cNvPr id="10" name="Text 7"/>
          <p:cNvSpPr/>
          <p:nvPr/>
        </p:nvSpPr>
        <p:spPr>
          <a:xfrm>
            <a:off x="852488" y="5844183"/>
            <a:ext cx="2865715" cy="1013936"/>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Symptomen OPS:</a:t>
            </a:r>
            <a:r>
              <a:rPr lang="en-US" sz="1300" dirty="0">
                <a:solidFill>
                  <a:srgbClr val="003366"/>
                </a:solidFill>
                <a:latin typeface="Heebo Light" pitchFamily="34" charset="0"/>
                <a:ea typeface="Heebo Light" pitchFamily="34" charset="-122"/>
                <a:cs typeface="Heebo Light" pitchFamily="34" charset="-120"/>
              </a:rPr>
              <a:t> Geheugenproblemen, concentratiestoornissen, vermoeidheid, stemmingswisselingen</a:t>
            </a:r>
            <a:endParaRPr lang="en-US" sz="1300" dirty="0"/>
          </a:p>
        </p:txBody>
      </p:sp>
      <p:sp>
        <p:nvSpPr>
          <p:cNvPr id="11" name="Shape 8"/>
          <p:cNvSpPr/>
          <p:nvPr/>
        </p:nvSpPr>
        <p:spPr>
          <a:xfrm>
            <a:off x="4035147" y="2445068"/>
            <a:ext cx="3206829" cy="4583549"/>
          </a:xfrm>
          <a:prstGeom prst="roundRect">
            <a:avLst>
              <a:gd name="adj" fmla="val 798"/>
            </a:avLst>
          </a:prstGeom>
          <a:solidFill>
            <a:srgbClr val="F2EEEE"/>
          </a:solidFill>
          <a:ln/>
        </p:spPr>
        <p:txBody>
          <a:bodyPr/>
          <a:lstStyle/>
          <a:p>
            <a:endParaRPr lang="nl-NL"/>
          </a:p>
        </p:txBody>
      </p:sp>
      <p:sp>
        <p:nvSpPr>
          <p:cNvPr id="12" name="Shape 9"/>
          <p:cNvSpPr/>
          <p:nvPr/>
        </p:nvSpPr>
        <p:spPr>
          <a:xfrm>
            <a:off x="4205645" y="2615565"/>
            <a:ext cx="511492" cy="511493"/>
          </a:xfrm>
          <a:prstGeom prst="roundRect">
            <a:avLst>
              <a:gd name="adj" fmla="val 17875325"/>
            </a:avLst>
          </a:prstGeom>
          <a:solidFill>
            <a:srgbClr val="FF8C00"/>
          </a:solidFill>
          <a:ln/>
        </p:spPr>
        <p:txBody>
          <a:bodyPr/>
          <a:lstStyle/>
          <a:p>
            <a:endParaRPr lang="nl-NL"/>
          </a:p>
        </p:txBody>
      </p:sp>
      <p:pic>
        <p:nvPicPr>
          <p:cNvPr id="13" name="Image 1" descr="preencoded.png"/>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46258" y="2756178"/>
            <a:ext cx="230148" cy="230148"/>
          </a:xfrm>
          <a:prstGeom prst="rect">
            <a:avLst/>
          </a:prstGeom>
        </p:spPr>
      </p:pic>
      <p:sp>
        <p:nvSpPr>
          <p:cNvPr id="14" name="Text 10"/>
          <p:cNvSpPr/>
          <p:nvPr/>
        </p:nvSpPr>
        <p:spPr>
          <a:xfrm>
            <a:off x="4205645" y="3273504"/>
            <a:ext cx="2131576" cy="266343"/>
          </a:xfrm>
          <a:prstGeom prst="rect">
            <a:avLst/>
          </a:prstGeom>
          <a:noFill/>
          <a:ln/>
        </p:spPr>
        <p:txBody>
          <a:bodyPr wrap="none" lIns="0" tIns="0" rIns="0" bIns="0" rtlCol="0" anchor="t"/>
          <a:lstStyle/>
          <a:p>
            <a:pPr marL="0" indent="0" algn="l">
              <a:lnSpc>
                <a:spcPts val="2050"/>
              </a:lnSpc>
              <a:buNone/>
            </a:pPr>
            <a:r>
              <a:rPr lang="en-US" sz="1650" dirty="0">
                <a:solidFill>
                  <a:srgbClr val="003366"/>
                </a:solidFill>
                <a:latin typeface="Montserrat" pitchFamily="34" charset="0"/>
                <a:ea typeface="Montserrat" pitchFamily="34" charset="-122"/>
                <a:cs typeface="Montserrat" pitchFamily="34" charset="-120"/>
              </a:rPr>
              <a:t>Koolmonoxide (CO)</a:t>
            </a:r>
            <a:endParaRPr lang="en-US" sz="1650" dirty="0"/>
          </a:p>
        </p:txBody>
      </p:sp>
      <p:sp>
        <p:nvSpPr>
          <p:cNvPr id="15" name="Text 11"/>
          <p:cNvSpPr/>
          <p:nvPr/>
        </p:nvSpPr>
        <p:spPr>
          <a:xfrm>
            <a:off x="4205645" y="3627715"/>
            <a:ext cx="2865834" cy="506968"/>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Eigenschappen:</a:t>
            </a:r>
            <a:r>
              <a:rPr lang="en-US" sz="1300" dirty="0">
                <a:solidFill>
                  <a:srgbClr val="003366"/>
                </a:solidFill>
                <a:latin typeface="Heebo Light" pitchFamily="34" charset="0"/>
                <a:ea typeface="Heebo Light" pitchFamily="34" charset="-122"/>
                <a:cs typeface="Heebo Light" pitchFamily="34" charset="-120"/>
              </a:rPr>
              <a:t> Kleurloos, reukloos, smaakloos - de stille moordenaar</a:t>
            </a:r>
            <a:endParaRPr lang="en-US" sz="1300" dirty="0"/>
          </a:p>
        </p:txBody>
      </p:sp>
      <p:sp>
        <p:nvSpPr>
          <p:cNvPr id="16" name="Text 12"/>
          <p:cNvSpPr/>
          <p:nvPr/>
        </p:nvSpPr>
        <p:spPr>
          <a:xfrm>
            <a:off x="4205645" y="4222552"/>
            <a:ext cx="2865834" cy="760452"/>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Bron:</a:t>
            </a:r>
            <a:r>
              <a:rPr lang="en-US" sz="1300" dirty="0">
                <a:solidFill>
                  <a:srgbClr val="003366"/>
                </a:solidFill>
                <a:latin typeface="Heebo Light" pitchFamily="34" charset="0"/>
                <a:ea typeface="Heebo Light" pitchFamily="34" charset="-122"/>
                <a:cs typeface="Heebo Light" pitchFamily="34" charset="-120"/>
              </a:rPr>
              <a:t> Onvolledige verbranding (dieselmotoren, gasapparatuur, branders)</a:t>
            </a:r>
            <a:endParaRPr lang="en-US" sz="1300" dirty="0"/>
          </a:p>
        </p:txBody>
      </p:sp>
      <p:sp>
        <p:nvSpPr>
          <p:cNvPr id="17" name="Text 13"/>
          <p:cNvSpPr/>
          <p:nvPr/>
        </p:nvSpPr>
        <p:spPr>
          <a:xfrm>
            <a:off x="4205645" y="5070872"/>
            <a:ext cx="2865834" cy="1267420"/>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Gevaar:</a:t>
            </a:r>
            <a:r>
              <a:rPr lang="en-US" sz="1300" dirty="0">
                <a:solidFill>
                  <a:srgbClr val="003366"/>
                </a:solidFill>
                <a:latin typeface="Heebo Light" pitchFamily="34" charset="0"/>
                <a:ea typeface="Heebo Light" pitchFamily="34" charset="-122"/>
                <a:cs typeface="Heebo Light" pitchFamily="34" charset="-120"/>
              </a:rPr>
              <a:t> Bindt zich aan hemoglobine en verhindert zuurstoftransport. Leidt snel tot bewusteloosheid en overlijden. Altijd CO-meter gebruiken in risicogebieden.</a:t>
            </a:r>
            <a:endParaRPr lang="en-US" sz="1300" dirty="0"/>
          </a:p>
        </p:txBody>
      </p:sp>
      <p:sp>
        <p:nvSpPr>
          <p:cNvPr id="18" name="Shape 14"/>
          <p:cNvSpPr/>
          <p:nvPr/>
        </p:nvSpPr>
        <p:spPr>
          <a:xfrm>
            <a:off x="7388423" y="2445068"/>
            <a:ext cx="3206710" cy="4583549"/>
          </a:xfrm>
          <a:prstGeom prst="roundRect">
            <a:avLst>
              <a:gd name="adj" fmla="val 798"/>
            </a:avLst>
          </a:prstGeom>
          <a:solidFill>
            <a:srgbClr val="F2EEEE"/>
          </a:solidFill>
          <a:ln/>
        </p:spPr>
        <p:txBody>
          <a:bodyPr/>
          <a:lstStyle/>
          <a:p>
            <a:endParaRPr lang="nl-NL"/>
          </a:p>
        </p:txBody>
      </p:sp>
      <p:sp>
        <p:nvSpPr>
          <p:cNvPr id="19" name="Shape 15"/>
          <p:cNvSpPr/>
          <p:nvPr/>
        </p:nvSpPr>
        <p:spPr>
          <a:xfrm>
            <a:off x="7558921" y="2615565"/>
            <a:ext cx="511492" cy="511493"/>
          </a:xfrm>
          <a:prstGeom prst="roundRect">
            <a:avLst>
              <a:gd name="adj" fmla="val 17875325"/>
            </a:avLst>
          </a:prstGeom>
          <a:solidFill>
            <a:srgbClr val="FF8C00"/>
          </a:solidFill>
          <a:ln/>
        </p:spPr>
        <p:txBody>
          <a:bodyPr/>
          <a:lstStyle/>
          <a:p>
            <a:endParaRPr lang="nl-NL"/>
          </a:p>
        </p:txBody>
      </p:sp>
      <p:pic>
        <p:nvPicPr>
          <p:cNvPr id="20" name="Image 2" descr="preencoded.png"/>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699534" y="2756178"/>
            <a:ext cx="230148" cy="230148"/>
          </a:xfrm>
          <a:prstGeom prst="rect">
            <a:avLst/>
          </a:prstGeom>
        </p:spPr>
      </p:pic>
      <p:sp>
        <p:nvSpPr>
          <p:cNvPr id="21" name="Text 16"/>
          <p:cNvSpPr/>
          <p:nvPr/>
        </p:nvSpPr>
        <p:spPr>
          <a:xfrm>
            <a:off x="7558921" y="3273504"/>
            <a:ext cx="2131576" cy="266343"/>
          </a:xfrm>
          <a:prstGeom prst="rect">
            <a:avLst/>
          </a:prstGeom>
          <a:noFill/>
          <a:ln/>
        </p:spPr>
        <p:txBody>
          <a:bodyPr wrap="none" lIns="0" tIns="0" rIns="0" bIns="0" rtlCol="0" anchor="t"/>
          <a:lstStyle/>
          <a:p>
            <a:pPr marL="0" indent="0" algn="l">
              <a:lnSpc>
                <a:spcPts val="2050"/>
              </a:lnSpc>
              <a:buNone/>
            </a:pPr>
            <a:r>
              <a:rPr lang="en-US" sz="1650" dirty="0">
                <a:solidFill>
                  <a:srgbClr val="003366"/>
                </a:solidFill>
                <a:latin typeface="Montserrat" pitchFamily="34" charset="0"/>
                <a:ea typeface="Montserrat" pitchFamily="34" charset="-122"/>
                <a:cs typeface="Montserrat" pitchFamily="34" charset="-120"/>
              </a:rPr>
              <a:t>Zware Metalen</a:t>
            </a:r>
            <a:endParaRPr lang="en-US" sz="1650" dirty="0"/>
          </a:p>
        </p:txBody>
      </p:sp>
      <p:sp>
        <p:nvSpPr>
          <p:cNvPr id="22" name="Text 17"/>
          <p:cNvSpPr/>
          <p:nvPr/>
        </p:nvSpPr>
        <p:spPr>
          <a:xfrm>
            <a:off x="7558921" y="3627715"/>
            <a:ext cx="2865715" cy="506968"/>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Voorbeelden:</a:t>
            </a:r>
            <a:r>
              <a:rPr lang="en-US" sz="1300" dirty="0">
                <a:solidFill>
                  <a:srgbClr val="003366"/>
                </a:solidFill>
                <a:latin typeface="Heebo Light" pitchFamily="34" charset="0"/>
                <a:ea typeface="Heebo Light" pitchFamily="34" charset="-122"/>
                <a:cs typeface="Heebo Light" pitchFamily="34" charset="-120"/>
              </a:rPr>
              <a:t> Lood (verf), chroom-6 (lassen roestvrij staal), kwik, cadmium</a:t>
            </a:r>
            <a:endParaRPr lang="en-US" sz="1300" dirty="0"/>
          </a:p>
        </p:txBody>
      </p:sp>
      <p:sp>
        <p:nvSpPr>
          <p:cNvPr id="23" name="Text 18"/>
          <p:cNvSpPr/>
          <p:nvPr/>
        </p:nvSpPr>
        <p:spPr>
          <a:xfrm>
            <a:off x="7558921" y="4222552"/>
            <a:ext cx="2865715" cy="1013936"/>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Gevaar:</a:t>
            </a:r>
            <a:r>
              <a:rPr lang="en-US" sz="1300" dirty="0">
                <a:solidFill>
                  <a:srgbClr val="003366"/>
                </a:solidFill>
                <a:latin typeface="Heebo Light" pitchFamily="34" charset="0"/>
                <a:ea typeface="Heebo Light" pitchFamily="34" charset="-122"/>
                <a:cs typeface="Heebo Light" pitchFamily="34" charset="-120"/>
              </a:rPr>
              <a:t> Stapelen zich op in het lichaam (bioaccumulatie). Worden niet afgebroken. Schaden nieren, lever, zenuwstelsel.</a:t>
            </a:r>
            <a:endParaRPr lang="en-US" sz="1300" dirty="0"/>
          </a:p>
        </p:txBody>
      </p:sp>
      <p:sp>
        <p:nvSpPr>
          <p:cNvPr id="24" name="Text 19"/>
          <p:cNvSpPr/>
          <p:nvPr/>
        </p:nvSpPr>
        <p:spPr>
          <a:xfrm>
            <a:off x="7558921" y="5324356"/>
            <a:ext cx="2865715" cy="760452"/>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Preventie:</a:t>
            </a:r>
            <a:r>
              <a:rPr lang="en-US" sz="1300" dirty="0">
                <a:solidFill>
                  <a:srgbClr val="003366"/>
                </a:solidFill>
                <a:latin typeface="Heebo Light" pitchFamily="34" charset="0"/>
                <a:ea typeface="Heebo Light" pitchFamily="34" charset="-122"/>
                <a:cs typeface="Heebo Light" pitchFamily="34" charset="-120"/>
              </a:rPr>
              <a:t> Gebruik lokale afzuiging bij lassen/slijpen, persoonlijke hygiëne (handen wassen voor eten)</a:t>
            </a:r>
            <a:endParaRPr lang="en-US" sz="1300" dirty="0"/>
          </a:p>
        </p:txBody>
      </p:sp>
      <p:sp>
        <p:nvSpPr>
          <p:cNvPr id="25" name="Shape 20"/>
          <p:cNvSpPr/>
          <p:nvPr/>
        </p:nvSpPr>
        <p:spPr>
          <a:xfrm>
            <a:off x="10741581" y="2445068"/>
            <a:ext cx="3206829" cy="4583549"/>
          </a:xfrm>
          <a:prstGeom prst="roundRect">
            <a:avLst>
              <a:gd name="adj" fmla="val 798"/>
            </a:avLst>
          </a:prstGeom>
          <a:solidFill>
            <a:srgbClr val="F2EEEE"/>
          </a:solidFill>
          <a:ln/>
        </p:spPr>
        <p:txBody>
          <a:bodyPr/>
          <a:lstStyle/>
          <a:p>
            <a:endParaRPr lang="nl-NL"/>
          </a:p>
        </p:txBody>
      </p:sp>
      <p:sp>
        <p:nvSpPr>
          <p:cNvPr id="26" name="Shape 21"/>
          <p:cNvSpPr/>
          <p:nvPr/>
        </p:nvSpPr>
        <p:spPr>
          <a:xfrm>
            <a:off x="10912078" y="2615565"/>
            <a:ext cx="511492" cy="511493"/>
          </a:xfrm>
          <a:prstGeom prst="roundRect">
            <a:avLst>
              <a:gd name="adj" fmla="val 17875325"/>
            </a:avLst>
          </a:prstGeom>
          <a:solidFill>
            <a:srgbClr val="FF8C00"/>
          </a:solidFill>
          <a:ln/>
        </p:spPr>
        <p:txBody>
          <a:bodyPr/>
          <a:lstStyle/>
          <a:p>
            <a:endParaRPr lang="nl-NL"/>
          </a:p>
        </p:txBody>
      </p:sp>
      <p:pic>
        <p:nvPicPr>
          <p:cNvPr id="27" name="Image 3" descr="preencoded.png"/>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052691" y="2756178"/>
            <a:ext cx="230148" cy="230148"/>
          </a:xfrm>
          <a:prstGeom prst="rect">
            <a:avLst/>
          </a:prstGeom>
        </p:spPr>
      </p:pic>
      <p:sp>
        <p:nvSpPr>
          <p:cNvPr id="28" name="Text 22"/>
          <p:cNvSpPr/>
          <p:nvPr/>
        </p:nvSpPr>
        <p:spPr>
          <a:xfrm>
            <a:off x="10912078" y="3273504"/>
            <a:ext cx="2131576" cy="266343"/>
          </a:xfrm>
          <a:prstGeom prst="rect">
            <a:avLst/>
          </a:prstGeom>
          <a:noFill/>
          <a:ln/>
        </p:spPr>
        <p:txBody>
          <a:bodyPr wrap="none" lIns="0" tIns="0" rIns="0" bIns="0" rtlCol="0" anchor="t"/>
          <a:lstStyle/>
          <a:p>
            <a:pPr marL="0" indent="0" algn="l">
              <a:lnSpc>
                <a:spcPts val="2050"/>
              </a:lnSpc>
              <a:buNone/>
            </a:pPr>
            <a:r>
              <a:rPr lang="en-US" sz="1650" dirty="0">
                <a:solidFill>
                  <a:srgbClr val="003366"/>
                </a:solidFill>
                <a:latin typeface="Montserrat" pitchFamily="34" charset="0"/>
                <a:ea typeface="Montserrat" pitchFamily="34" charset="-122"/>
                <a:cs typeface="Montserrat" pitchFamily="34" charset="-120"/>
              </a:rPr>
              <a:t>Huishoudmiddelen</a:t>
            </a:r>
            <a:endParaRPr lang="en-US" sz="1650" dirty="0"/>
          </a:p>
        </p:txBody>
      </p:sp>
      <p:sp>
        <p:nvSpPr>
          <p:cNvPr id="29" name="Text 23"/>
          <p:cNvSpPr/>
          <p:nvPr/>
        </p:nvSpPr>
        <p:spPr>
          <a:xfrm>
            <a:off x="10912078" y="3627715"/>
            <a:ext cx="2865834" cy="1013936"/>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Onderschat ze niet!</a:t>
            </a:r>
            <a:r>
              <a:rPr lang="en-US" sz="1300" dirty="0">
                <a:solidFill>
                  <a:srgbClr val="003366"/>
                </a:solidFill>
                <a:latin typeface="Heebo Light" pitchFamily="34" charset="0"/>
                <a:ea typeface="Heebo Light" pitchFamily="34" charset="-122"/>
                <a:cs typeface="Heebo Light" pitchFamily="34" charset="-120"/>
              </a:rPr>
              <a:t> Schoonmaakmiddelen lijken onschuldig maar kunnen gevaarlijk zijn.</a:t>
            </a:r>
            <a:endParaRPr lang="en-US" sz="1300" dirty="0"/>
          </a:p>
        </p:txBody>
      </p:sp>
      <p:sp>
        <p:nvSpPr>
          <p:cNvPr id="30" name="Text 24"/>
          <p:cNvSpPr/>
          <p:nvPr/>
        </p:nvSpPr>
        <p:spPr>
          <a:xfrm>
            <a:off x="10912078" y="4602778"/>
            <a:ext cx="2865834" cy="760452"/>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Dodelijke combinaties:</a:t>
            </a:r>
            <a:r>
              <a:rPr lang="en-US" sz="1300" dirty="0">
                <a:solidFill>
                  <a:srgbClr val="003366"/>
                </a:solidFill>
                <a:latin typeface="Heebo Light" pitchFamily="34" charset="0"/>
                <a:ea typeface="Heebo Light" pitchFamily="34" charset="-122"/>
                <a:cs typeface="Heebo Light" pitchFamily="34" charset="-120"/>
              </a:rPr>
              <a:t> Bleek (chloor) + ammoniak = giftig chloorgas. Nooit mengen!</a:t>
            </a:r>
            <a:endParaRPr lang="en-US" sz="1300" dirty="0"/>
          </a:p>
        </p:txBody>
      </p:sp>
      <p:sp>
        <p:nvSpPr>
          <p:cNvPr id="31" name="Text 25"/>
          <p:cNvSpPr/>
          <p:nvPr/>
        </p:nvSpPr>
        <p:spPr>
          <a:xfrm>
            <a:off x="10912078" y="5577840"/>
            <a:ext cx="2865834" cy="760452"/>
          </a:xfrm>
          <a:prstGeom prst="rect">
            <a:avLst/>
          </a:prstGeom>
          <a:noFill/>
          <a:ln/>
        </p:spPr>
        <p:txBody>
          <a:bodyPr wrap="square" lIns="0" tIns="0" rIns="0" bIns="0" rtlCol="0" anchor="t"/>
          <a:lstStyle/>
          <a:p>
            <a:pPr marL="0" indent="0" algn="l">
              <a:lnSpc>
                <a:spcPts val="1950"/>
              </a:lnSpc>
              <a:buNone/>
            </a:pPr>
            <a:r>
              <a:rPr lang="en-US" sz="1300" b="1" dirty="0">
                <a:solidFill>
                  <a:srgbClr val="003366"/>
                </a:solidFill>
                <a:latin typeface="Heebo Light" pitchFamily="34" charset="0"/>
                <a:ea typeface="Heebo Light" pitchFamily="34" charset="-122"/>
                <a:cs typeface="Heebo Light" pitchFamily="34" charset="-120"/>
              </a:rPr>
              <a:t>Ook gevaarlijk:</a:t>
            </a:r>
            <a:r>
              <a:rPr lang="en-US" sz="1300" dirty="0">
                <a:solidFill>
                  <a:srgbClr val="003366"/>
                </a:solidFill>
                <a:latin typeface="Heebo Light" pitchFamily="34" charset="0"/>
                <a:ea typeface="Heebo Light" pitchFamily="34" charset="-122"/>
                <a:cs typeface="Heebo Light" pitchFamily="34" charset="-120"/>
              </a:rPr>
              <a:t> Sanitairreiniger (zuren), ontkalkingsmiddelen, oven-/afvoerreinigers (bijtend)</a:t>
            </a:r>
            <a:endParaRPr lang="en-US" sz="1300" dirty="0"/>
          </a:p>
        </p:txBody>
      </p:sp>
      <p:pic>
        <p:nvPicPr>
          <p:cNvPr id="32" name="Afbeelding 31" descr="Afbeelding met symbool, logo, ontwerp&#10;&#10;Door AI gegenereerde inhoud is mogelijk onjuist.">
            <a:extLst>
              <a:ext uri="{FF2B5EF4-FFF2-40B4-BE49-F238E27FC236}">
                <a16:creationId xmlns:a16="http://schemas.microsoft.com/office/drawing/2014/main" id="{5E659941-2C7A-F1F9-3262-518E22DA5BC8}"/>
              </a:ext>
            </a:extLst>
          </p:cNvPr>
          <p:cNvPicPr>
            <a:picLocks noChangeAspect="1"/>
          </p:cNvPicPr>
          <p:nvPr/>
        </p:nvPicPr>
        <p:blipFill>
          <a:blip r:embed="rId11"/>
          <a:stretch>
            <a:fillRect/>
          </a:stretch>
        </p:blipFill>
        <p:spPr>
          <a:xfrm>
            <a:off x="14044793" y="7643994"/>
            <a:ext cx="407187" cy="40718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Text 0"/>
          <p:cNvSpPr/>
          <p:nvPr/>
        </p:nvSpPr>
        <p:spPr>
          <a:xfrm>
            <a:off x="777240" y="719971"/>
            <a:ext cx="7850624" cy="607338"/>
          </a:xfrm>
          <a:prstGeom prst="rect">
            <a:avLst/>
          </a:prstGeom>
          <a:noFill/>
          <a:ln/>
        </p:spPr>
        <p:txBody>
          <a:bodyPr wrap="none" lIns="0" tIns="0" rIns="0" bIns="0" rtlCol="0" anchor="t"/>
          <a:lstStyle/>
          <a:p>
            <a:pPr marL="0" indent="0" algn="l">
              <a:lnSpc>
                <a:spcPts val="4750"/>
              </a:lnSpc>
              <a:buNone/>
            </a:pPr>
            <a:r>
              <a:rPr lang="en-US" sz="3800" dirty="0">
                <a:solidFill>
                  <a:srgbClr val="003366"/>
                </a:solidFill>
                <a:latin typeface="Montserrat" pitchFamily="34" charset="0"/>
                <a:ea typeface="Montserrat" pitchFamily="34" charset="-122"/>
                <a:cs typeface="Montserrat" pitchFamily="34" charset="-120"/>
              </a:rPr>
              <a:t>Specifieke Gevaarlijke Stoffen (2)</a:t>
            </a:r>
            <a:endParaRPr lang="en-US" sz="3800" dirty="0"/>
          </a:p>
        </p:txBody>
      </p:sp>
      <p:sp>
        <p:nvSpPr>
          <p:cNvPr id="3" name="Shape 1"/>
          <p:cNvSpPr/>
          <p:nvPr/>
        </p:nvSpPr>
        <p:spPr>
          <a:xfrm>
            <a:off x="777240" y="1707832"/>
            <a:ext cx="3126224" cy="5801678"/>
          </a:xfrm>
          <a:prstGeom prst="roundRect">
            <a:avLst>
              <a:gd name="adj" fmla="val 932"/>
            </a:avLst>
          </a:prstGeom>
          <a:solidFill>
            <a:srgbClr val="F2EEEE"/>
          </a:solidFill>
          <a:ln/>
        </p:spPr>
        <p:txBody>
          <a:bodyPr/>
          <a:lstStyle/>
          <a:p>
            <a:endParaRPr lang="nl-NL"/>
          </a:p>
        </p:txBody>
      </p:sp>
      <p:sp>
        <p:nvSpPr>
          <p:cNvPr id="4" name="Shape 2"/>
          <p:cNvSpPr/>
          <p:nvPr/>
        </p:nvSpPr>
        <p:spPr>
          <a:xfrm>
            <a:off x="971550" y="1902143"/>
            <a:ext cx="582930" cy="582930"/>
          </a:xfrm>
          <a:prstGeom prst="roundRect">
            <a:avLst>
              <a:gd name="adj" fmla="val 15684706"/>
            </a:avLst>
          </a:prstGeom>
          <a:solidFill>
            <a:srgbClr val="FF8C00"/>
          </a:solidFill>
          <a:ln/>
        </p:spPr>
        <p:txBody>
          <a:bodyPr/>
          <a:lstStyle/>
          <a:p>
            <a:endParaRPr lang="nl-NL"/>
          </a:p>
        </p:txBody>
      </p:sp>
      <p:pic>
        <p:nvPicPr>
          <p:cNvPr id="5" name="Image 0"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1808" y="2062401"/>
            <a:ext cx="262295" cy="262295"/>
          </a:xfrm>
          <a:prstGeom prst="rect">
            <a:avLst/>
          </a:prstGeom>
        </p:spPr>
      </p:pic>
      <p:sp>
        <p:nvSpPr>
          <p:cNvPr id="6" name="Text 3"/>
          <p:cNvSpPr/>
          <p:nvPr/>
        </p:nvSpPr>
        <p:spPr>
          <a:xfrm>
            <a:off x="971550" y="2675334"/>
            <a:ext cx="2737604" cy="607219"/>
          </a:xfrm>
          <a:prstGeom prst="rect">
            <a:avLst/>
          </a:prstGeom>
          <a:noFill/>
          <a:ln/>
        </p:spPr>
        <p:txBody>
          <a:bodyPr wrap="square" lIns="0" tIns="0" rIns="0" bIns="0" rtlCol="0" anchor="t"/>
          <a:lstStyle/>
          <a:p>
            <a:pPr marL="0" indent="0" algn="l">
              <a:lnSpc>
                <a:spcPts val="2350"/>
              </a:lnSpc>
              <a:buNone/>
            </a:pPr>
            <a:r>
              <a:rPr lang="en-US" sz="1900" dirty="0">
                <a:solidFill>
                  <a:srgbClr val="003366"/>
                </a:solidFill>
                <a:latin typeface="Montserrat" pitchFamily="34" charset="0"/>
                <a:ea typeface="Montserrat" pitchFamily="34" charset="-122"/>
                <a:cs typeface="Montserrat" pitchFamily="34" charset="-120"/>
              </a:rPr>
              <a:t>Cement &amp; Cementeczeem</a:t>
            </a:r>
            <a:endParaRPr lang="en-US" sz="1900" dirty="0"/>
          </a:p>
        </p:txBody>
      </p:sp>
      <p:sp>
        <p:nvSpPr>
          <p:cNvPr id="7" name="Text 4"/>
          <p:cNvSpPr/>
          <p:nvPr/>
        </p:nvSpPr>
        <p:spPr>
          <a:xfrm>
            <a:off x="971550" y="3396615"/>
            <a:ext cx="2737604" cy="615077"/>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Eigenschappen:</a:t>
            </a:r>
            <a:r>
              <a:rPr lang="en-US" sz="1500" dirty="0">
                <a:solidFill>
                  <a:srgbClr val="003366"/>
                </a:solidFill>
                <a:latin typeface="Heebo Light" pitchFamily="34" charset="0"/>
                <a:ea typeface="Heebo Light" pitchFamily="34" charset="-122"/>
                <a:cs typeface="Heebo Light" pitchFamily="34" charset="-120"/>
              </a:rPr>
              <a:t> Bijtend (hoge pH waarde 12-13)</a:t>
            </a:r>
            <a:endParaRPr lang="en-US" sz="1500" dirty="0"/>
          </a:p>
        </p:txBody>
      </p:sp>
      <p:sp>
        <p:nvSpPr>
          <p:cNvPr id="8" name="Text 5"/>
          <p:cNvSpPr/>
          <p:nvPr/>
        </p:nvSpPr>
        <p:spPr>
          <a:xfrm>
            <a:off x="971550" y="4125754"/>
            <a:ext cx="2737604" cy="1537692"/>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Gevaar:</a:t>
            </a:r>
            <a:r>
              <a:rPr lang="en-US" sz="1500" dirty="0">
                <a:solidFill>
                  <a:srgbClr val="003366"/>
                </a:solidFill>
                <a:latin typeface="Heebo Light" pitchFamily="34" charset="0"/>
                <a:ea typeface="Heebo Light" pitchFamily="34" charset="-122"/>
                <a:cs typeface="Heebo Light" pitchFamily="34" charset="-120"/>
              </a:rPr>
              <a:t> Veroorzaakt chemische brandwonden, huiduitslag (cementeczeem) en zweren bij langdurig contact. Kan ook ogen beschadigen.</a:t>
            </a:r>
            <a:endParaRPr lang="en-US" sz="1500" dirty="0"/>
          </a:p>
        </p:txBody>
      </p:sp>
      <p:sp>
        <p:nvSpPr>
          <p:cNvPr id="9" name="Text 6"/>
          <p:cNvSpPr/>
          <p:nvPr/>
        </p:nvSpPr>
        <p:spPr>
          <a:xfrm>
            <a:off x="971550" y="5777508"/>
            <a:ext cx="2737604" cy="1537692"/>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Preventie:</a:t>
            </a:r>
            <a:r>
              <a:rPr lang="en-US" sz="1500" dirty="0">
                <a:solidFill>
                  <a:srgbClr val="003366"/>
                </a:solidFill>
                <a:latin typeface="Heebo Light" pitchFamily="34" charset="0"/>
                <a:ea typeface="Heebo Light" pitchFamily="34" charset="-122"/>
                <a:cs typeface="Heebo Light" pitchFamily="34" charset="-120"/>
              </a:rPr>
              <a:t> Voorkom huidcontact, draag handschoenen en beschermende kleding. Was direct bij contact.</a:t>
            </a:r>
            <a:endParaRPr lang="en-US" sz="1500" dirty="0"/>
          </a:p>
        </p:txBody>
      </p:sp>
      <p:sp>
        <p:nvSpPr>
          <p:cNvPr id="10" name="Shape 7"/>
          <p:cNvSpPr/>
          <p:nvPr/>
        </p:nvSpPr>
        <p:spPr>
          <a:xfrm>
            <a:off x="4093726" y="1707832"/>
            <a:ext cx="3126343" cy="5801678"/>
          </a:xfrm>
          <a:prstGeom prst="roundRect">
            <a:avLst>
              <a:gd name="adj" fmla="val 932"/>
            </a:avLst>
          </a:prstGeom>
          <a:solidFill>
            <a:srgbClr val="F2EEEE"/>
          </a:solidFill>
          <a:ln/>
        </p:spPr>
        <p:txBody>
          <a:bodyPr/>
          <a:lstStyle/>
          <a:p>
            <a:endParaRPr lang="nl-NL"/>
          </a:p>
        </p:txBody>
      </p:sp>
      <p:sp>
        <p:nvSpPr>
          <p:cNvPr id="11" name="Shape 8"/>
          <p:cNvSpPr/>
          <p:nvPr/>
        </p:nvSpPr>
        <p:spPr>
          <a:xfrm>
            <a:off x="4288036" y="1902143"/>
            <a:ext cx="582930" cy="582930"/>
          </a:xfrm>
          <a:prstGeom prst="roundRect">
            <a:avLst>
              <a:gd name="adj" fmla="val 15684706"/>
            </a:avLst>
          </a:prstGeom>
          <a:solidFill>
            <a:srgbClr val="FF8C00"/>
          </a:solidFill>
          <a:ln/>
        </p:spPr>
        <p:txBody>
          <a:bodyPr/>
          <a:lstStyle/>
          <a:p>
            <a:endParaRPr lang="nl-NL"/>
          </a:p>
        </p:txBody>
      </p:sp>
      <p:pic>
        <p:nvPicPr>
          <p:cNvPr id="12" name="Image 1" descr="preencoded.png"/>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448294" y="2062401"/>
            <a:ext cx="262295" cy="262295"/>
          </a:xfrm>
          <a:prstGeom prst="rect">
            <a:avLst/>
          </a:prstGeom>
        </p:spPr>
      </p:pic>
      <p:sp>
        <p:nvSpPr>
          <p:cNvPr id="13" name="Text 9"/>
          <p:cNvSpPr/>
          <p:nvPr/>
        </p:nvSpPr>
        <p:spPr>
          <a:xfrm>
            <a:off x="4288036" y="2675334"/>
            <a:ext cx="2737723" cy="607219"/>
          </a:xfrm>
          <a:prstGeom prst="rect">
            <a:avLst/>
          </a:prstGeom>
          <a:noFill/>
          <a:ln/>
        </p:spPr>
        <p:txBody>
          <a:bodyPr wrap="square" lIns="0" tIns="0" rIns="0" bIns="0" rtlCol="0" anchor="t"/>
          <a:lstStyle/>
          <a:p>
            <a:pPr marL="0" indent="0" algn="l">
              <a:lnSpc>
                <a:spcPts val="2350"/>
              </a:lnSpc>
              <a:buNone/>
            </a:pPr>
            <a:r>
              <a:rPr lang="en-US" sz="1900" dirty="0">
                <a:solidFill>
                  <a:srgbClr val="003366"/>
                </a:solidFill>
                <a:latin typeface="Montserrat" pitchFamily="34" charset="0"/>
                <a:ea typeface="Montserrat" pitchFamily="34" charset="-122"/>
                <a:cs typeface="Montserrat" pitchFamily="34" charset="-120"/>
              </a:rPr>
              <a:t>Kwartsstof (Kristallijn Silica)</a:t>
            </a:r>
            <a:endParaRPr lang="en-US" sz="1900" dirty="0"/>
          </a:p>
        </p:txBody>
      </p:sp>
      <p:sp>
        <p:nvSpPr>
          <p:cNvPr id="14" name="Text 10"/>
          <p:cNvSpPr/>
          <p:nvPr/>
        </p:nvSpPr>
        <p:spPr>
          <a:xfrm>
            <a:off x="4288036" y="3396615"/>
            <a:ext cx="2737723" cy="922615"/>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Bron:</a:t>
            </a:r>
            <a:r>
              <a:rPr lang="en-US" sz="1500" dirty="0">
                <a:solidFill>
                  <a:srgbClr val="003366"/>
                </a:solidFill>
                <a:latin typeface="Heebo Light" pitchFamily="34" charset="0"/>
                <a:ea typeface="Heebo Light" pitchFamily="34" charset="-122"/>
                <a:cs typeface="Heebo Light" pitchFamily="34" charset="-120"/>
              </a:rPr>
              <a:t> Vrijkomend bij boren, zagen, slijpen in beton, steen, tegels</a:t>
            </a:r>
            <a:endParaRPr lang="en-US" sz="1500" dirty="0"/>
          </a:p>
        </p:txBody>
      </p:sp>
      <p:sp>
        <p:nvSpPr>
          <p:cNvPr id="15" name="Text 11"/>
          <p:cNvSpPr/>
          <p:nvPr/>
        </p:nvSpPr>
        <p:spPr>
          <a:xfrm>
            <a:off x="4288036" y="4433292"/>
            <a:ext cx="2737723" cy="1537692"/>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Gevaar:</a:t>
            </a:r>
            <a:r>
              <a:rPr lang="en-US" sz="1500" dirty="0">
                <a:solidFill>
                  <a:srgbClr val="003366"/>
                </a:solidFill>
                <a:latin typeface="Heebo Light" pitchFamily="34" charset="0"/>
                <a:ea typeface="Heebo Light" pitchFamily="34" charset="-122"/>
                <a:cs typeface="Heebo Light" pitchFamily="34" charset="-120"/>
              </a:rPr>
              <a:t> Kankerverwekkend - veroorzaakt silicose (stoflong), een onomkeerbare longziekte. Ook verhoogd risico op COPD en longkanker.</a:t>
            </a:r>
            <a:endParaRPr lang="en-US" sz="1500" dirty="0"/>
          </a:p>
        </p:txBody>
      </p:sp>
      <p:sp>
        <p:nvSpPr>
          <p:cNvPr id="16" name="Text 12"/>
          <p:cNvSpPr/>
          <p:nvPr/>
        </p:nvSpPr>
        <p:spPr>
          <a:xfrm>
            <a:off x="4288036" y="6085046"/>
            <a:ext cx="2737723" cy="922615"/>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Maatregel:</a:t>
            </a:r>
            <a:r>
              <a:rPr lang="en-US" sz="1500" dirty="0">
                <a:solidFill>
                  <a:srgbClr val="003366"/>
                </a:solidFill>
                <a:latin typeface="Heebo Light" pitchFamily="34" charset="0"/>
                <a:ea typeface="Heebo Light" pitchFamily="34" charset="-122"/>
                <a:cs typeface="Heebo Light" pitchFamily="34" charset="-120"/>
              </a:rPr>
              <a:t> Natboren of stofafzuiging klasse H verplicht. Draag FFP3-masker.</a:t>
            </a:r>
            <a:endParaRPr lang="en-US" sz="1500" dirty="0"/>
          </a:p>
        </p:txBody>
      </p:sp>
      <p:sp>
        <p:nvSpPr>
          <p:cNvPr id="17" name="Shape 13"/>
          <p:cNvSpPr/>
          <p:nvPr/>
        </p:nvSpPr>
        <p:spPr>
          <a:xfrm>
            <a:off x="7410331" y="1707832"/>
            <a:ext cx="3126224" cy="5801678"/>
          </a:xfrm>
          <a:prstGeom prst="roundRect">
            <a:avLst>
              <a:gd name="adj" fmla="val 932"/>
            </a:avLst>
          </a:prstGeom>
          <a:solidFill>
            <a:srgbClr val="F2EEEE"/>
          </a:solidFill>
          <a:ln/>
        </p:spPr>
        <p:txBody>
          <a:bodyPr/>
          <a:lstStyle/>
          <a:p>
            <a:endParaRPr lang="nl-NL"/>
          </a:p>
        </p:txBody>
      </p:sp>
      <p:sp>
        <p:nvSpPr>
          <p:cNvPr id="18" name="Shape 14"/>
          <p:cNvSpPr/>
          <p:nvPr/>
        </p:nvSpPr>
        <p:spPr>
          <a:xfrm>
            <a:off x="7604641" y="1902143"/>
            <a:ext cx="582930" cy="582930"/>
          </a:xfrm>
          <a:prstGeom prst="roundRect">
            <a:avLst>
              <a:gd name="adj" fmla="val 15684706"/>
            </a:avLst>
          </a:prstGeom>
          <a:solidFill>
            <a:srgbClr val="FF8C00"/>
          </a:solidFill>
          <a:ln/>
        </p:spPr>
        <p:txBody>
          <a:bodyPr/>
          <a:lstStyle/>
          <a:p>
            <a:endParaRPr lang="nl-NL"/>
          </a:p>
        </p:txBody>
      </p:sp>
      <p:pic>
        <p:nvPicPr>
          <p:cNvPr id="19" name="Image 2" descr="preencoded.png"/>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764899" y="2062401"/>
            <a:ext cx="262295" cy="262295"/>
          </a:xfrm>
          <a:prstGeom prst="rect">
            <a:avLst/>
          </a:prstGeom>
        </p:spPr>
      </p:pic>
      <p:sp>
        <p:nvSpPr>
          <p:cNvPr id="20" name="Text 15"/>
          <p:cNvSpPr/>
          <p:nvPr/>
        </p:nvSpPr>
        <p:spPr>
          <a:xfrm>
            <a:off x="7604641" y="2675334"/>
            <a:ext cx="2429113" cy="303609"/>
          </a:xfrm>
          <a:prstGeom prst="rect">
            <a:avLst/>
          </a:prstGeom>
          <a:noFill/>
          <a:ln/>
        </p:spPr>
        <p:txBody>
          <a:bodyPr wrap="none" lIns="0" tIns="0" rIns="0" bIns="0" rtlCol="0" anchor="t"/>
          <a:lstStyle/>
          <a:p>
            <a:pPr marL="0" indent="0" algn="l">
              <a:lnSpc>
                <a:spcPts val="2350"/>
              </a:lnSpc>
              <a:buNone/>
            </a:pPr>
            <a:r>
              <a:rPr lang="en-US" sz="1900" dirty="0">
                <a:solidFill>
                  <a:srgbClr val="003366"/>
                </a:solidFill>
                <a:latin typeface="Montserrat" pitchFamily="34" charset="0"/>
                <a:ea typeface="Montserrat" pitchFamily="34" charset="-122"/>
                <a:cs typeface="Montserrat" pitchFamily="34" charset="-120"/>
              </a:rPr>
              <a:t>Biologische Stoffen</a:t>
            </a:r>
            <a:endParaRPr lang="en-US" sz="1900" dirty="0"/>
          </a:p>
        </p:txBody>
      </p:sp>
      <p:sp>
        <p:nvSpPr>
          <p:cNvPr id="21" name="Text 16"/>
          <p:cNvSpPr/>
          <p:nvPr/>
        </p:nvSpPr>
        <p:spPr>
          <a:xfrm>
            <a:off x="7604641" y="3093006"/>
            <a:ext cx="2737604" cy="922615"/>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Voorbeelden:</a:t>
            </a:r>
            <a:r>
              <a:rPr lang="en-US" sz="1500" dirty="0">
                <a:solidFill>
                  <a:srgbClr val="003366"/>
                </a:solidFill>
                <a:latin typeface="Heebo Light" pitchFamily="34" charset="0"/>
                <a:ea typeface="Heebo Light" pitchFamily="34" charset="-122"/>
                <a:cs typeface="Heebo Light" pitchFamily="34" charset="-120"/>
              </a:rPr>
              <a:t> Bacteriën (legionella), virussen (hepatitis), schimmels, endotoxinen</a:t>
            </a:r>
            <a:endParaRPr lang="en-US" sz="1500" dirty="0"/>
          </a:p>
        </p:txBody>
      </p:sp>
      <p:sp>
        <p:nvSpPr>
          <p:cNvPr id="22" name="Text 17"/>
          <p:cNvSpPr/>
          <p:nvPr/>
        </p:nvSpPr>
        <p:spPr>
          <a:xfrm>
            <a:off x="7604641" y="4129683"/>
            <a:ext cx="2737604" cy="615077"/>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Risico:</a:t>
            </a:r>
            <a:r>
              <a:rPr lang="en-US" sz="1500" dirty="0">
                <a:solidFill>
                  <a:srgbClr val="003366"/>
                </a:solidFill>
                <a:latin typeface="Heebo Light" pitchFamily="34" charset="0"/>
                <a:ea typeface="Heebo Light" pitchFamily="34" charset="-122"/>
                <a:cs typeface="Heebo Light" pitchFamily="34" charset="-120"/>
              </a:rPr>
              <a:t> Bij rioolwerk, sloopwerk, grondwerk, teken (Lyme)</a:t>
            </a:r>
            <a:endParaRPr lang="en-US" sz="1500" dirty="0"/>
          </a:p>
        </p:txBody>
      </p:sp>
      <p:sp>
        <p:nvSpPr>
          <p:cNvPr id="23" name="Text 18"/>
          <p:cNvSpPr/>
          <p:nvPr/>
        </p:nvSpPr>
        <p:spPr>
          <a:xfrm>
            <a:off x="7604641" y="4858822"/>
            <a:ext cx="2737604" cy="615077"/>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Gevaar:</a:t>
            </a:r>
            <a:r>
              <a:rPr lang="en-US" sz="1500" dirty="0">
                <a:solidFill>
                  <a:srgbClr val="003366"/>
                </a:solidFill>
                <a:latin typeface="Heebo Light" pitchFamily="34" charset="0"/>
                <a:ea typeface="Heebo Light" pitchFamily="34" charset="-122"/>
                <a:cs typeface="Heebo Light" pitchFamily="34" charset="-120"/>
              </a:rPr>
              <a:t> Infecties, allergieën, longaandoeningen</a:t>
            </a:r>
            <a:endParaRPr lang="en-US" sz="1500" dirty="0"/>
          </a:p>
        </p:txBody>
      </p:sp>
      <p:sp>
        <p:nvSpPr>
          <p:cNvPr id="24" name="Text 19"/>
          <p:cNvSpPr/>
          <p:nvPr/>
        </p:nvSpPr>
        <p:spPr>
          <a:xfrm>
            <a:off x="7604641" y="5587960"/>
            <a:ext cx="2737604" cy="1230154"/>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Preventie:</a:t>
            </a:r>
            <a:r>
              <a:rPr lang="en-US" sz="1500" dirty="0">
                <a:solidFill>
                  <a:srgbClr val="003366"/>
                </a:solidFill>
                <a:latin typeface="Heebo Light" pitchFamily="34" charset="0"/>
                <a:ea typeface="Heebo Light" pitchFamily="34" charset="-122"/>
                <a:cs typeface="Heebo Light" pitchFamily="34" charset="-120"/>
              </a:rPr>
              <a:t> Hygiëne (handen wassen), vaccinaties, beschermende kleding, wondverzorging</a:t>
            </a:r>
            <a:endParaRPr lang="en-US" sz="1500" dirty="0"/>
          </a:p>
        </p:txBody>
      </p:sp>
      <p:sp>
        <p:nvSpPr>
          <p:cNvPr id="25" name="Shape 20"/>
          <p:cNvSpPr/>
          <p:nvPr/>
        </p:nvSpPr>
        <p:spPr>
          <a:xfrm>
            <a:off x="10726817" y="1707832"/>
            <a:ext cx="3126343" cy="5801678"/>
          </a:xfrm>
          <a:prstGeom prst="roundRect">
            <a:avLst>
              <a:gd name="adj" fmla="val 932"/>
            </a:avLst>
          </a:prstGeom>
          <a:solidFill>
            <a:srgbClr val="F2EEEE"/>
          </a:solidFill>
          <a:ln/>
        </p:spPr>
        <p:txBody>
          <a:bodyPr/>
          <a:lstStyle/>
          <a:p>
            <a:endParaRPr lang="nl-NL"/>
          </a:p>
        </p:txBody>
      </p:sp>
      <p:sp>
        <p:nvSpPr>
          <p:cNvPr id="26" name="Shape 21"/>
          <p:cNvSpPr/>
          <p:nvPr/>
        </p:nvSpPr>
        <p:spPr>
          <a:xfrm>
            <a:off x="10921127" y="1902143"/>
            <a:ext cx="582930" cy="582930"/>
          </a:xfrm>
          <a:prstGeom prst="roundRect">
            <a:avLst>
              <a:gd name="adj" fmla="val 15684706"/>
            </a:avLst>
          </a:prstGeom>
          <a:solidFill>
            <a:srgbClr val="FF8C00"/>
          </a:solidFill>
          <a:ln/>
        </p:spPr>
        <p:txBody>
          <a:bodyPr/>
          <a:lstStyle/>
          <a:p>
            <a:endParaRPr lang="nl-NL"/>
          </a:p>
        </p:txBody>
      </p:sp>
      <p:pic>
        <p:nvPicPr>
          <p:cNvPr id="27" name="Image 3" descr="preencoded.png"/>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081385" y="2062401"/>
            <a:ext cx="262295" cy="262295"/>
          </a:xfrm>
          <a:prstGeom prst="rect">
            <a:avLst/>
          </a:prstGeom>
        </p:spPr>
      </p:pic>
      <p:sp>
        <p:nvSpPr>
          <p:cNvPr id="28" name="Text 22"/>
          <p:cNvSpPr/>
          <p:nvPr/>
        </p:nvSpPr>
        <p:spPr>
          <a:xfrm>
            <a:off x="10921127" y="2675334"/>
            <a:ext cx="2737723" cy="607219"/>
          </a:xfrm>
          <a:prstGeom prst="rect">
            <a:avLst/>
          </a:prstGeom>
          <a:noFill/>
          <a:ln/>
        </p:spPr>
        <p:txBody>
          <a:bodyPr wrap="square" lIns="0" tIns="0" rIns="0" bIns="0" rtlCol="0" anchor="t"/>
          <a:lstStyle/>
          <a:p>
            <a:pPr marL="0" indent="0" algn="l">
              <a:lnSpc>
                <a:spcPts val="2350"/>
              </a:lnSpc>
              <a:buNone/>
            </a:pPr>
            <a:r>
              <a:rPr lang="en-US" sz="1900" dirty="0">
                <a:solidFill>
                  <a:srgbClr val="003366"/>
                </a:solidFill>
                <a:latin typeface="Montserrat" pitchFamily="34" charset="0"/>
                <a:ea typeface="Montserrat" pitchFamily="34" charset="-122"/>
                <a:cs typeface="Montserrat" pitchFamily="34" charset="-120"/>
              </a:rPr>
              <a:t>Zuurstof - Te Weinig of Te Veel</a:t>
            </a:r>
            <a:endParaRPr lang="en-US" sz="1900" dirty="0"/>
          </a:p>
        </p:txBody>
      </p:sp>
      <p:sp>
        <p:nvSpPr>
          <p:cNvPr id="29" name="Text 23"/>
          <p:cNvSpPr/>
          <p:nvPr/>
        </p:nvSpPr>
        <p:spPr>
          <a:xfrm>
            <a:off x="10921127" y="3396615"/>
            <a:ext cx="2737723" cy="615077"/>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Normaal:</a:t>
            </a:r>
            <a:r>
              <a:rPr lang="en-US" sz="1500" dirty="0">
                <a:solidFill>
                  <a:srgbClr val="003366"/>
                </a:solidFill>
                <a:latin typeface="Heebo Light" pitchFamily="34" charset="0"/>
                <a:ea typeface="Heebo Light" pitchFamily="34" charset="-122"/>
                <a:cs typeface="Heebo Light" pitchFamily="34" charset="-120"/>
              </a:rPr>
              <a:t> 20,9% zuurstof in lucht</a:t>
            </a:r>
            <a:endParaRPr lang="en-US" sz="1500" dirty="0"/>
          </a:p>
        </p:txBody>
      </p:sp>
      <p:sp>
        <p:nvSpPr>
          <p:cNvPr id="30" name="Text 24"/>
          <p:cNvSpPr/>
          <p:nvPr/>
        </p:nvSpPr>
        <p:spPr>
          <a:xfrm>
            <a:off x="10921127" y="4125754"/>
            <a:ext cx="2737723" cy="922615"/>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&lt;19%:</a:t>
            </a:r>
            <a:r>
              <a:rPr lang="en-US" sz="1500" dirty="0">
                <a:solidFill>
                  <a:srgbClr val="003366"/>
                </a:solidFill>
                <a:latin typeface="Heebo Light" pitchFamily="34" charset="0"/>
                <a:ea typeface="Heebo Light" pitchFamily="34" charset="-122"/>
                <a:cs typeface="Heebo Light" pitchFamily="34" charset="-120"/>
              </a:rPr>
              <a:t> Verstikkingsgevaar - duizeligheid, bewusteloosheid, overlijden</a:t>
            </a:r>
            <a:endParaRPr lang="en-US" sz="1500" dirty="0"/>
          </a:p>
        </p:txBody>
      </p:sp>
      <p:sp>
        <p:nvSpPr>
          <p:cNvPr id="31" name="Text 25"/>
          <p:cNvSpPr/>
          <p:nvPr/>
        </p:nvSpPr>
        <p:spPr>
          <a:xfrm>
            <a:off x="10921127" y="5162431"/>
            <a:ext cx="2737723" cy="615077"/>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&gt;23%:</a:t>
            </a:r>
            <a:r>
              <a:rPr lang="en-US" sz="1500" dirty="0">
                <a:solidFill>
                  <a:srgbClr val="003366"/>
                </a:solidFill>
                <a:latin typeface="Heebo Light" pitchFamily="34" charset="0"/>
                <a:ea typeface="Heebo Light" pitchFamily="34" charset="-122"/>
                <a:cs typeface="Heebo Light" pitchFamily="34" charset="-120"/>
              </a:rPr>
              <a:t> Verhoogd brandgevaar - alles brandt heviger en sneller</a:t>
            </a:r>
            <a:endParaRPr lang="en-US" sz="1500" dirty="0"/>
          </a:p>
        </p:txBody>
      </p:sp>
      <p:sp>
        <p:nvSpPr>
          <p:cNvPr id="32" name="Text 26"/>
          <p:cNvSpPr/>
          <p:nvPr/>
        </p:nvSpPr>
        <p:spPr>
          <a:xfrm>
            <a:off x="10921127" y="5891570"/>
            <a:ext cx="2737723" cy="1230154"/>
          </a:xfrm>
          <a:prstGeom prst="rect">
            <a:avLst/>
          </a:prstGeom>
          <a:noFill/>
          <a:ln/>
        </p:spPr>
        <p:txBody>
          <a:bodyPr wrap="squar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Maatregel:</a:t>
            </a:r>
            <a:r>
              <a:rPr lang="en-US" sz="1500" dirty="0">
                <a:solidFill>
                  <a:srgbClr val="003366"/>
                </a:solidFill>
                <a:latin typeface="Heebo Light" pitchFamily="34" charset="0"/>
                <a:ea typeface="Heebo Light" pitchFamily="34" charset="-122"/>
                <a:cs typeface="Heebo Light" pitchFamily="34" charset="-120"/>
              </a:rPr>
              <a:t> Meet altijd met O₂-meter in besloten ruimtes, tanks, kelders voordat je naar binnen gaat</a:t>
            </a:r>
            <a:endParaRPr lang="en-US" sz="1500" dirty="0"/>
          </a:p>
        </p:txBody>
      </p:sp>
      <p:pic>
        <p:nvPicPr>
          <p:cNvPr id="33" name="Afbeelding 32" descr="Afbeelding met symbool, logo, ontwerp&#10;&#10;Door AI gegenereerde inhoud is mogelijk onjuist.">
            <a:extLst>
              <a:ext uri="{FF2B5EF4-FFF2-40B4-BE49-F238E27FC236}">
                <a16:creationId xmlns:a16="http://schemas.microsoft.com/office/drawing/2014/main" id="{285CA42C-05D6-CB3A-1A27-399B4A397DCD}"/>
              </a:ext>
            </a:extLst>
          </p:cNvPr>
          <p:cNvPicPr>
            <a:picLocks noChangeAspect="1"/>
          </p:cNvPicPr>
          <p:nvPr/>
        </p:nvPicPr>
        <p:blipFill>
          <a:blip r:embed="rId11"/>
          <a:stretch>
            <a:fillRect/>
          </a:stretch>
        </p:blipFill>
        <p:spPr>
          <a:xfrm>
            <a:off x="14044793" y="7643994"/>
            <a:ext cx="407187" cy="40718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Shape 0"/>
          <p:cNvSpPr/>
          <p:nvPr/>
        </p:nvSpPr>
        <p:spPr>
          <a:xfrm>
            <a:off x="736521" y="745212"/>
            <a:ext cx="2212658" cy="337542"/>
          </a:xfrm>
          <a:prstGeom prst="roundRect">
            <a:avLst>
              <a:gd name="adj" fmla="val 6547"/>
            </a:avLst>
          </a:prstGeom>
          <a:solidFill>
            <a:srgbClr val="FFE8CC"/>
          </a:solidFill>
          <a:ln/>
        </p:spPr>
        <p:txBody>
          <a:bodyPr/>
          <a:lstStyle/>
          <a:p>
            <a:endParaRPr lang="nl-NL"/>
          </a:p>
        </p:txBody>
      </p:sp>
      <p:sp>
        <p:nvSpPr>
          <p:cNvPr id="3" name="Text 1"/>
          <p:cNvSpPr/>
          <p:nvPr/>
        </p:nvSpPr>
        <p:spPr>
          <a:xfrm>
            <a:off x="847011" y="800457"/>
            <a:ext cx="1991678" cy="227052"/>
          </a:xfrm>
          <a:prstGeom prst="rect">
            <a:avLst/>
          </a:prstGeom>
          <a:noFill/>
          <a:ln/>
        </p:spPr>
        <p:txBody>
          <a:bodyPr wrap="none" lIns="0" tIns="0" rIns="0" bIns="0" rtlCol="0" anchor="t"/>
          <a:lstStyle/>
          <a:p>
            <a:pPr marL="0" indent="0" algn="l">
              <a:lnSpc>
                <a:spcPts val="1750"/>
              </a:lnSpc>
              <a:buNone/>
            </a:pPr>
            <a:r>
              <a:rPr lang="en-US" sz="1150" dirty="0">
                <a:solidFill>
                  <a:srgbClr val="003366"/>
                </a:solidFill>
                <a:latin typeface="Heebo Light" pitchFamily="34" charset="0"/>
                <a:ea typeface="Heebo Light" pitchFamily="34" charset="-122"/>
                <a:cs typeface="Heebo Light" pitchFamily="34" charset="-120"/>
              </a:rPr>
              <a:t>PREVENTIEVE MAATREGELEN</a:t>
            </a:r>
            <a:endParaRPr lang="en-US" sz="1150" dirty="0"/>
          </a:p>
        </p:txBody>
      </p:sp>
      <p:sp>
        <p:nvSpPr>
          <p:cNvPr id="4" name="Text 2"/>
          <p:cNvSpPr/>
          <p:nvPr/>
        </p:nvSpPr>
        <p:spPr>
          <a:xfrm>
            <a:off x="736521" y="1151096"/>
            <a:ext cx="5930979" cy="575429"/>
          </a:xfrm>
          <a:prstGeom prst="rect">
            <a:avLst/>
          </a:prstGeom>
          <a:noFill/>
          <a:ln/>
        </p:spPr>
        <p:txBody>
          <a:bodyPr wrap="none" lIns="0" tIns="0" rIns="0" bIns="0" rtlCol="0" anchor="t"/>
          <a:lstStyle/>
          <a:p>
            <a:pPr marL="0" indent="0" algn="l">
              <a:lnSpc>
                <a:spcPts val="4500"/>
              </a:lnSpc>
              <a:buNone/>
            </a:pPr>
            <a:r>
              <a:rPr lang="en-US" sz="3600" dirty="0">
                <a:solidFill>
                  <a:srgbClr val="003366"/>
                </a:solidFill>
                <a:latin typeface="Montserrat" pitchFamily="34" charset="0"/>
                <a:ea typeface="Montserrat" pitchFamily="34" charset="-122"/>
                <a:cs typeface="Montserrat" pitchFamily="34" charset="-120"/>
              </a:rPr>
              <a:t>Voorkomen van Lekkages</a:t>
            </a:r>
            <a:endParaRPr lang="en-US" sz="3600" dirty="0"/>
          </a:p>
        </p:txBody>
      </p:sp>
      <p:sp>
        <p:nvSpPr>
          <p:cNvPr id="5" name="Text 3"/>
          <p:cNvSpPr/>
          <p:nvPr/>
        </p:nvSpPr>
        <p:spPr>
          <a:xfrm>
            <a:off x="736521" y="1982748"/>
            <a:ext cx="13157359" cy="567928"/>
          </a:xfrm>
          <a:prstGeom prst="rect">
            <a:avLst/>
          </a:prstGeom>
          <a:noFill/>
          <a:ln/>
        </p:spPr>
        <p:txBody>
          <a:bodyPr wrap="square" lIns="0" tIns="0" rIns="0" bIns="0" rtlCol="0" anchor="t"/>
          <a:lstStyle/>
          <a:p>
            <a:pPr marL="0" indent="0" algn="l">
              <a:lnSpc>
                <a:spcPts val="2200"/>
              </a:lnSpc>
              <a:buNone/>
            </a:pPr>
            <a:r>
              <a:rPr lang="en-US" sz="1450" dirty="0">
                <a:solidFill>
                  <a:srgbClr val="003366"/>
                </a:solidFill>
                <a:latin typeface="Heebo Light" pitchFamily="34" charset="0"/>
                <a:ea typeface="Heebo Light" pitchFamily="34" charset="-122"/>
                <a:cs typeface="Heebo Light" pitchFamily="34" charset="-120"/>
              </a:rPr>
              <a:t>Preventie is de beste bescherming tegen lekkages van gevaarlijke stoffen. Door proactieve maatregelen te nemen, voorkom je incidenten en bescherm je personeel en milieu.</a:t>
            </a:r>
            <a:endParaRPr lang="en-US" sz="1450" dirty="0"/>
          </a:p>
        </p:txBody>
      </p:sp>
      <p:sp>
        <p:nvSpPr>
          <p:cNvPr id="6" name="Shape 4"/>
          <p:cNvSpPr/>
          <p:nvPr/>
        </p:nvSpPr>
        <p:spPr>
          <a:xfrm>
            <a:off x="736521" y="2742843"/>
            <a:ext cx="4271843" cy="1655921"/>
          </a:xfrm>
          <a:prstGeom prst="roundRect">
            <a:avLst>
              <a:gd name="adj" fmla="val 6626"/>
            </a:avLst>
          </a:prstGeom>
          <a:solidFill>
            <a:srgbClr val="FFFFFF"/>
          </a:solidFill>
          <a:ln w="22860">
            <a:solidFill>
              <a:srgbClr val="D8D4D4"/>
            </a:solidFill>
            <a:prstDash val="solid"/>
          </a:ln>
        </p:spPr>
        <p:txBody>
          <a:bodyPr/>
          <a:lstStyle/>
          <a:p>
            <a:endParaRPr lang="nl-NL"/>
          </a:p>
        </p:txBody>
      </p:sp>
      <p:sp>
        <p:nvSpPr>
          <p:cNvPr id="7" name="Shape 5"/>
          <p:cNvSpPr/>
          <p:nvPr/>
        </p:nvSpPr>
        <p:spPr>
          <a:xfrm>
            <a:off x="713661" y="2742843"/>
            <a:ext cx="91440" cy="1655921"/>
          </a:xfrm>
          <a:prstGeom prst="roundRect">
            <a:avLst>
              <a:gd name="adj" fmla="val 30209"/>
            </a:avLst>
          </a:prstGeom>
          <a:solidFill>
            <a:srgbClr val="FF8C00"/>
          </a:solidFill>
          <a:ln/>
        </p:spPr>
        <p:txBody>
          <a:bodyPr/>
          <a:lstStyle/>
          <a:p>
            <a:endParaRPr lang="nl-NL"/>
          </a:p>
        </p:txBody>
      </p:sp>
      <p:sp>
        <p:nvSpPr>
          <p:cNvPr id="8" name="Text 6"/>
          <p:cNvSpPr/>
          <p:nvPr/>
        </p:nvSpPr>
        <p:spPr>
          <a:xfrm>
            <a:off x="1012031" y="2949773"/>
            <a:ext cx="2652951" cy="287655"/>
          </a:xfrm>
          <a:prstGeom prst="rect">
            <a:avLst/>
          </a:prstGeom>
          <a:noFill/>
          <a:ln/>
        </p:spPr>
        <p:txBody>
          <a:bodyPr wrap="none" lIns="0" tIns="0" rIns="0" bIns="0" rtlCol="0" anchor="t"/>
          <a:lstStyle/>
          <a:p>
            <a:pPr marL="0" indent="0" algn="l">
              <a:lnSpc>
                <a:spcPts val="2250"/>
              </a:lnSpc>
              <a:buNone/>
            </a:pPr>
            <a:r>
              <a:rPr lang="en-US" sz="1800" dirty="0">
                <a:solidFill>
                  <a:srgbClr val="003366"/>
                </a:solidFill>
                <a:latin typeface="Montserrat" pitchFamily="34" charset="0"/>
                <a:ea typeface="Montserrat" pitchFamily="34" charset="-122"/>
                <a:cs typeface="Montserrat" pitchFamily="34" charset="-120"/>
              </a:rPr>
              <a:t>Regelmatige Controles</a:t>
            </a:r>
            <a:endParaRPr lang="en-US" sz="1800" dirty="0"/>
          </a:p>
        </p:txBody>
      </p:sp>
      <p:sp>
        <p:nvSpPr>
          <p:cNvPr id="9" name="Text 7"/>
          <p:cNvSpPr/>
          <p:nvPr/>
        </p:nvSpPr>
        <p:spPr>
          <a:xfrm>
            <a:off x="1012031" y="3339941"/>
            <a:ext cx="3789402" cy="851892"/>
          </a:xfrm>
          <a:prstGeom prst="rect">
            <a:avLst/>
          </a:prstGeom>
          <a:noFill/>
          <a:ln/>
        </p:spPr>
        <p:txBody>
          <a:bodyPr wrap="square" lIns="0" tIns="0" rIns="0" bIns="0" rtlCol="0" anchor="t"/>
          <a:lstStyle/>
          <a:p>
            <a:pPr marL="0" indent="0" algn="l">
              <a:lnSpc>
                <a:spcPts val="2200"/>
              </a:lnSpc>
              <a:buNone/>
            </a:pPr>
            <a:r>
              <a:rPr lang="en-US" sz="1450" dirty="0">
                <a:solidFill>
                  <a:srgbClr val="003366"/>
                </a:solidFill>
                <a:latin typeface="Heebo Light" pitchFamily="34" charset="0"/>
                <a:ea typeface="Heebo Light" pitchFamily="34" charset="-122"/>
                <a:cs typeface="Heebo Light" pitchFamily="34" charset="-120"/>
              </a:rPr>
              <a:t>Inspecteer verpakkingen, leidingen en opslagplaatsen regelmatig op beschadigingen, corrosie en lekkages</a:t>
            </a:r>
            <a:endParaRPr lang="en-US" sz="1450" dirty="0"/>
          </a:p>
        </p:txBody>
      </p:sp>
      <p:sp>
        <p:nvSpPr>
          <p:cNvPr id="10" name="Shape 8"/>
          <p:cNvSpPr/>
          <p:nvPr/>
        </p:nvSpPr>
        <p:spPr>
          <a:xfrm>
            <a:off x="5179219" y="2742843"/>
            <a:ext cx="4271843" cy="1655921"/>
          </a:xfrm>
          <a:prstGeom prst="roundRect">
            <a:avLst>
              <a:gd name="adj" fmla="val 6626"/>
            </a:avLst>
          </a:prstGeom>
          <a:solidFill>
            <a:srgbClr val="FFFFFF"/>
          </a:solidFill>
          <a:ln w="22860">
            <a:solidFill>
              <a:srgbClr val="D8D4D4"/>
            </a:solidFill>
            <a:prstDash val="solid"/>
          </a:ln>
        </p:spPr>
        <p:txBody>
          <a:bodyPr/>
          <a:lstStyle/>
          <a:p>
            <a:endParaRPr lang="nl-NL"/>
          </a:p>
        </p:txBody>
      </p:sp>
      <p:sp>
        <p:nvSpPr>
          <p:cNvPr id="11" name="Shape 9"/>
          <p:cNvSpPr/>
          <p:nvPr/>
        </p:nvSpPr>
        <p:spPr>
          <a:xfrm>
            <a:off x="5156359" y="2742843"/>
            <a:ext cx="91440" cy="1655921"/>
          </a:xfrm>
          <a:prstGeom prst="roundRect">
            <a:avLst>
              <a:gd name="adj" fmla="val 30209"/>
            </a:avLst>
          </a:prstGeom>
          <a:solidFill>
            <a:srgbClr val="FF8C00"/>
          </a:solidFill>
          <a:ln/>
        </p:spPr>
        <p:txBody>
          <a:bodyPr/>
          <a:lstStyle/>
          <a:p>
            <a:endParaRPr lang="nl-NL"/>
          </a:p>
        </p:txBody>
      </p:sp>
      <p:sp>
        <p:nvSpPr>
          <p:cNvPr id="12" name="Text 10"/>
          <p:cNvSpPr/>
          <p:nvPr/>
        </p:nvSpPr>
        <p:spPr>
          <a:xfrm>
            <a:off x="5454729" y="2949773"/>
            <a:ext cx="2301835" cy="287655"/>
          </a:xfrm>
          <a:prstGeom prst="rect">
            <a:avLst/>
          </a:prstGeom>
          <a:noFill/>
          <a:ln/>
        </p:spPr>
        <p:txBody>
          <a:bodyPr wrap="none" lIns="0" tIns="0" rIns="0" bIns="0" rtlCol="0" anchor="t"/>
          <a:lstStyle/>
          <a:p>
            <a:pPr marL="0" indent="0" algn="l">
              <a:lnSpc>
                <a:spcPts val="2250"/>
              </a:lnSpc>
              <a:buNone/>
            </a:pPr>
            <a:r>
              <a:rPr lang="en-US" sz="1800" dirty="0">
                <a:solidFill>
                  <a:srgbClr val="003366"/>
                </a:solidFill>
                <a:latin typeface="Montserrat" pitchFamily="34" charset="0"/>
                <a:ea typeface="Montserrat" pitchFamily="34" charset="-122"/>
                <a:cs typeface="Montserrat" pitchFamily="34" charset="-120"/>
              </a:rPr>
              <a:t>Lekbakken</a:t>
            </a:r>
            <a:endParaRPr lang="en-US" sz="1800" dirty="0"/>
          </a:p>
        </p:txBody>
      </p:sp>
      <p:sp>
        <p:nvSpPr>
          <p:cNvPr id="13" name="Text 11"/>
          <p:cNvSpPr/>
          <p:nvPr/>
        </p:nvSpPr>
        <p:spPr>
          <a:xfrm>
            <a:off x="5454729" y="3339941"/>
            <a:ext cx="3789402" cy="851892"/>
          </a:xfrm>
          <a:prstGeom prst="rect">
            <a:avLst/>
          </a:prstGeom>
          <a:noFill/>
          <a:ln/>
        </p:spPr>
        <p:txBody>
          <a:bodyPr wrap="square" lIns="0" tIns="0" rIns="0" bIns="0" rtlCol="0" anchor="t"/>
          <a:lstStyle/>
          <a:p>
            <a:pPr marL="0" indent="0" algn="l">
              <a:lnSpc>
                <a:spcPts val="2200"/>
              </a:lnSpc>
              <a:buNone/>
            </a:pPr>
            <a:r>
              <a:rPr lang="en-US" sz="1450" dirty="0">
                <a:solidFill>
                  <a:srgbClr val="003366"/>
                </a:solidFill>
                <a:latin typeface="Heebo Light" pitchFamily="34" charset="0"/>
                <a:ea typeface="Heebo Light" pitchFamily="34" charset="-122"/>
                <a:cs typeface="Heebo Light" pitchFamily="34" charset="-120"/>
              </a:rPr>
              <a:t>Gebruik voldoende grote lekbakken (opvangcapaciteit minimaal 110% van de grootste container)</a:t>
            </a:r>
            <a:endParaRPr lang="en-US" sz="1450" dirty="0"/>
          </a:p>
        </p:txBody>
      </p:sp>
      <p:sp>
        <p:nvSpPr>
          <p:cNvPr id="14" name="Shape 12"/>
          <p:cNvSpPr/>
          <p:nvPr/>
        </p:nvSpPr>
        <p:spPr>
          <a:xfrm>
            <a:off x="9621917" y="2742843"/>
            <a:ext cx="4271963" cy="1655921"/>
          </a:xfrm>
          <a:prstGeom prst="roundRect">
            <a:avLst>
              <a:gd name="adj" fmla="val 6626"/>
            </a:avLst>
          </a:prstGeom>
          <a:solidFill>
            <a:srgbClr val="FFFFFF"/>
          </a:solidFill>
          <a:ln w="22860">
            <a:solidFill>
              <a:srgbClr val="D8D4D4"/>
            </a:solidFill>
            <a:prstDash val="solid"/>
          </a:ln>
        </p:spPr>
        <p:txBody>
          <a:bodyPr/>
          <a:lstStyle/>
          <a:p>
            <a:endParaRPr lang="nl-NL"/>
          </a:p>
        </p:txBody>
      </p:sp>
      <p:sp>
        <p:nvSpPr>
          <p:cNvPr id="15" name="Shape 13"/>
          <p:cNvSpPr/>
          <p:nvPr/>
        </p:nvSpPr>
        <p:spPr>
          <a:xfrm>
            <a:off x="9599057" y="2742843"/>
            <a:ext cx="91440" cy="1655921"/>
          </a:xfrm>
          <a:prstGeom prst="roundRect">
            <a:avLst>
              <a:gd name="adj" fmla="val 30209"/>
            </a:avLst>
          </a:prstGeom>
          <a:solidFill>
            <a:srgbClr val="FF8C00"/>
          </a:solidFill>
          <a:ln/>
        </p:spPr>
        <p:txBody>
          <a:bodyPr/>
          <a:lstStyle/>
          <a:p>
            <a:endParaRPr lang="nl-NL"/>
          </a:p>
        </p:txBody>
      </p:sp>
      <p:sp>
        <p:nvSpPr>
          <p:cNvPr id="16" name="Text 14"/>
          <p:cNvSpPr/>
          <p:nvPr/>
        </p:nvSpPr>
        <p:spPr>
          <a:xfrm>
            <a:off x="9897427" y="2949773"/>
            <a:ext cx="2301835" cy="287655"/>
          </a:xfrm>
          <a:prstGeom prst="rect">
            <a:avLst/>
          </a:prstGeom>
          <a:noFill/>
          <a:ln/>
        </p:spPr>
        <p:txBody>
          <a:bodyPr wrap="none" lIns="0" tIns="0" rIns="0" bIns="0" rtlCol="0" anchor="t"/>
          <a:lstStyle/>
          <a:p>
            <a:pPr marL="0" indent="0" algn="l">
              <a:lnSpc>
                <a:spcPts val="2250"/>
              </a:lnSpc>
              <a:buNone/>
            </a:pPr>
            <a:r>
              <a:rPr lang="en-US" sz="1800" dirty="0">
                <a:solidFill>
                  <a:srgbClr val="003366"/>
                </a:solidFill>
                <a:latin typeface="Montserrat" pitchFamily="34" charset="0"/>
                <a:ea typeface="Montserrat" pitchFamily="34" charset="-122"/>
                <a:cs typeface="Montserrat" pitchFamily="34" charset="-120"/>
              </a:rPr>
              <a:t>Niveaudetectie</a:t>
            </a:r>
            <a:endParaRPr lang="en-US" sz="1800" dirty="0"/>
          </a:p>
        </p:txBody>
      </p:sp>
      <p:sp>
        <p:nvSpPr>
          <p:cNvPr id="17" name="Text 15"/>
          <p:cNvSpPr/>
          <p:nvPr/>
        </p:nvSpPr>
        <p:spPr>
          <a:xfrm>
            <a:off x="9897427" y="3339941"/>
            <a:ext cx="3789521" cy="851892"/>
          </a:xfrm>
          <a:prstGeom prst="rect">
            <a:avLst/>
          </a:prstGeom>
          <a:noFill/>
          <a:ln/>
        </p:spPr>
        <p:txBody>
          <a:bodyPr wrap="square" lIns="0" tIns="0" rIns="0" bIns="0" rtlCol="0" anchor="t"/>
          <a:lstStyle/>
          <a:p>
            <a:pPr marL="0" indent="0" algn="l">
              <a:lnSpc>
                <a:spcPts val="2200"/>
              </a:lnSpc>
              <a:buNone/>
            </a:pPr>
            <a:r>
              <a:rPr lang="en-US" sz="1450" dirty="0">
                <a:solidFill>
                  <a:srgbClr val="003366"/>
                </a:solidFill>
                <a:latin typeface="Heebo Light" pitchFamily="34" charset="0"/>
                <a:ea typeface="Heebo Light" pitchFamily="34" charset="-122"/>
                <a:cs typeface="Heebo Light" pitchFamily="34" charset="-120"/>
              </a:rPr>
              <a:t>Installeer waar mogelijk niveaudetectiesystemen voor vroegtijdige waarschuwing bij lekkages</a:t>
            </a:r>
            <a:endParaRPr lang="en-US" sz="1450" dirty="0"/>
          </a:p>
        </p:txBody>
      </p:sp>
      <p:sp>
        <p:nvSpPr>
          <p:cNvPr id="18" name="Shape 16"/>
          <p:cNvSpPr/>
          <p:nvPr/>
        </p:nvSpPr>
        <p:spPr>
          <a:xfrm>
            <a:off x="736521" y="4569619"/>
            <a:ext cx="4271843" cy="1371957"/>
          </a:xfrm>
          <a:prstGeom prst="roundRect">
            <a:avLst>
              <a:gd name="adj" fmla="val 7998"/>
            </a:avLst>
          </a:prstGeom>
          <a:solidFill>
            <a:srgbClr val="FFFFFF"/>
          </a:solidFill>
          <a:ln w="22860">
            <a:solidFill>
              <a:srgbClr val="D8D4D4"/>
            </a:solidFill>
            <a:prstDash val="solid"/>
          </a:ln>
        </p:spPr>
        <p:txBody>
          <a:bodyPr/>
          <a:lstStyle/>
          <a:p>
            <a:endParaRPr lang="nl-NL"/>
          </a:p>
        </p:txBody>
      </p:sp>
      <p:sp>
        <p:nvSpPr>
          <p:cNvPr id="19" name="Shape 17"/>
          <p:cNvSpPr/>
          <p:nvPr/>
        </p:nvSpPr>
        <p:spPr>
          <a:xfrm>
            <a:off x="713661" y="4569619"/>
            <a:ext cx="91440" cy="1371957"/>
          </a:xfrm>
          <a:prstGeom prst="roundRect">
            <a:avLst>
              <a:gd name="adj" fmla="val 30209"/>
            </a:avLst>
          </a:prstGeom>
          <a:solidFill>
            <a:srgbClr val="FF8C00"/>
          </a:solidFill>
          <a:ln/>
        </p:spPr>
        <p:txBody>
          <a:bodyPr/>
          <a:lstStyle/>
          <a:p>
            <a:endParaRPr lang="nl-NL"/>
          </a:p>
        </p:txBody>
      </p:sp>
      <p:sp>
        <p:nvSpPr>
          <p:cNvPr id="20" name="Text 18"/>
          <p:cNvSpPr/>
          <p:nvPr/>
        </p:nvSpPr>
        <p:spPr>
          <a:xfrm>
            <a:off x="1012031" y="4776549"/>
            <a:ext cx="2301835" cy="287655"/>
          </a:xfrm>
          <a:prstGeom prst="rect">
            <a:avLst/>
          </a:prstGeom>
          <a:noFill/>
          <a:ln/>
        </p:spPr>
        <p:txBody>
          <a:bodyPr wrap="none" lIns="0" tIns="0" rIns="0" bIns="0" rtlCol="0" anchor="t"/>
          <a:lstStyle/>
          <a:p>
            <a:pPr marL="0" indent="0" algn="l">
              <a:lnSpc>
                <a:spcPts val="2250"/>
              </a:lnSpc>
              <a:buNone/>
            </a:pPr>
            <a:r>
              <a:rPr lang="en-US" sz="1800" dirty="0">
                <a:solidFill>
                  <a:srgbClr val="003366"/>
                </a:solidFill>
                <a:latin typeface="Montserrat" pitchFamily="34" charset="0"/>
                <a:ea typeface="Montserrat" pitchFamily="34" charset="-122"/>
                <a:cs typeface="Montserrat" pitchFamily="34" charset="-120"/>
              </a:rPr>
              <a:t>Juiste Opslag</a:t>
            </a:r>
            <a:endParaRPr lang="en-US" sz="1800" dirty="0"/>
          </a:p>
        </p:txBody>
      </p:sp>
      <p:sp>
        <p:nvSpPr>
          <p:cNvPr id="21" name="Text 19"/>
          <p:cNvSpPr/>
          <p:nvPr/>
        </p:nvSpPr>
        <p:spPr>
          <a:xfrm>
            <a:off x="1012031" y="5166717"/>
            <a:ext cx="3789402" cy="567928"/>
          </a:xfrm>
          <a:prstGeom prst="rect">
            <a:avLst/>
          </a:prstGeom>
          <a:noFill/>
          <a:ln/>
        </p:spPr>
        <p:txBody>
          <a:bodyPr wrap="square" lIns="0" tIns="0" rIns="0" bIns="0" rtlCol="0" anchor="t"/>
          <a:lstStyle/>
          <a:p>
            <a:pPr marL="0" indent="0" algn="l">
              <a:lnSpc>
                <a:spcPts val="2200"/>
              </a:lnSpc>
              <a:buNone/>
            </a:pPr>
            <a:r>
              <a:rPr lang="en-US" sz="1450" dirty="0">
                <a:solidFill>
                  <a:srgbClr val="003366"/>
                </a:solidFill>
                <a:latin typeface="Heebo Light" pitchFamily="34" charset="0"/>
                <a:ea typeface="Heebo Light" pitchFamily="34" charset="-122"/>
                <a:cs typeface="Heebo Light" pitchFamily="34" charset="-120"/>
              </a:rPr>
              <a:t>Bewaar stoffen in originele, goed gesloten verpakkingen op geschikte locaties</a:t>
            </a:r>
            <a:endParaRPr lang="en-US" sz="1450" dirty="0"/>
          </a:p>
        </p:txBody>
      </p:sp>
      <p:sp>
        <p:nvSpPr>
          <p:cNvPr id="22" name="Shape 20"/>
          <p:cNvSpPr/>
          <p:nvPr/>
        </p:nvSpPr>
        <p:spPr>
          <a:xfrm>
            <a:off x="5179219" y="4569619"/>
            <a:ext cx="4271843" cy="1371957"/>
          </a:xfrm>
          <a:prstGeom prst="roundRect">
            <a:avLst>
              <a:gd name="adj" fmla="val 7998"/>
            </a:avLst>
          </a:prstGeom>
          <a:solidFill>
            <a:srgbClr val="FFFFFF"/>
          </a:solidFill>
          <a:ln w="22860">
            <a:solidFill>
              <a:srgbClr val="D8D4D4"/>
            </a:solidFill>
            <a:prstDash val="solid"/>
          </a:ln>
        </p:spPr>
        <p:txBody>
          <a:bodyPr/>
          <a:lstStyle/>
          <a:p>
            <a:endParaRPr lang="nl-NL"/>
          </a:p>
        </p:txBody>
      </p:sp>
      <p:sp>
        <p:nvSpPr>
          <p:cNvPr id="23" name="Shape 21"/>
          <p:cNvSpPr/>
          <p:nvPr/>
        </p:nvSpPr>
        <p:spPr>
          <a:xfrm>
            <a:off x="5156359" y="4569619"/>
            <a:ext cx="91440" cy="1371957"/>
          </a:xfrm>
          <a:prstGeom prst="roundRect">
            <a:avLst>
              <a:gd name="adj" fmla="val 30209"/>
            </a:avLst>
          </a:prstGeom>
          <a:solidFill>
            <a:srgbClr val="FF8C00"/>
          </a:solidFill>
          <a:ln/>
        </p:spPr>
        <p:txBody>
          <a:bodyPr/>
          <a:lstStyle/>
          <a:p>
            <a:endParaRPr lang="nl-NL"/>
          </a:p>
        </p:txBody>
      </p:sp>
      <p:sp>
        <p:nvSpPr>
          <p:cNvPr id="24" name="Text 22"/>
          <p:cNvSpPr/>
          <p:nvPr/>
        </p:nvSpPr>
        <p:spPr>
          <a:xfrm>
            <a:off x="5454729" y="4776549"/>
            <a:ext cx="2301835" cy="287655"/>
          </a:xfrm>
          <a:prstGeom prst="rect">
            <a:avLst/>
          </a:prstGeom>
          <a:noFill/>
          <a:ln/>
        </p:spPr>
        <p:txBody>
          <a:bodyPr wrap="none" lIns="0" tIns="0" rIns="0" bIns="0" rtlCol="0" anchor="t"/>
          <a:lstStyle/>
          <a:p>
            <a:pPr marL="0" indent="0" algn="l">
              <a:lnSpc>
                <a:spcPts val="2250"/>
              </a:lnSpc>
              <a:buNone/>
            </a:pPr>
            <a:r>
              <a:rPr lang="en-US" sz="1800" dirty="0">
                <a:solidFill>
                  <a:srgbClr val="003366"/>
                </a:solidFill>
                <a:latin typeface="Montserrat" pitchFamily="34" charset="0"/>
                <a:ea typeface="Montserrat" pitchFamily="34" charset="-122"/>
                <a:cs typeface="Montserrat" pitchFamily="34" charset="-120"/>
              </a:rPr>
              <a:t>Compatibiliteit</a:t>
            </a:r>
            <a:endParaRPr lang="en-US" sz="1800" dirty="0"/>
          </a:p>
        </p:txBody>
      </p:sp>
      <p:sp>
        <p:nvSpPr>
          <p:cNvPr id="25" name="Text 23"/>
          <p:cNvSpPr/>
          <p:nvPr/>
        </p:nvSpPr>
        <p:spPr>
          <a:xfrm>
            <a:off x="5454729" y="5166717"/>
            <a:ext cx="3789402" cy="567928"/>
          </a:xfrm>
          <a:prstGeom prst="rect">
            <a:avLst/>
          </a:prstGeom>
          <a:noFill/>
          <a:ln/>
        </p:spPr>
        <p:txBody>
          <a:bodyPr wrap="square" lIns="0" tIns="0" rIns="0" bIns="0" rtlCol="0" anchor="t"/>
          <a:lstStyle/>
          <a:p>
            <a:pPr marL="0" indent="0" algn="l">
              <a:lnSpc>
                <a:spcPts val="2200"/>
              </a:lnSpc>
              <a:buNone/>
            </a:pPr>
            <a:r>
              <a:rPr lang="en-US" sz="1450" dirty="0">
                <a:solidFill>
                  <a:srgbClr val="003366"/>
                </a:solidFill>
                <a:latin typeface="Heebo Light" pitchFamily="34" charset="0"/>
                <a:ea typeface="Heebo Light" pitchFamily="34" charset="-122"/>
                <a:cs typeface="Heebo Light" pitchFamily="34" charset="-120"/>
              </a:rPr>
              <a:t>Controleer dat opslagmaterialen compatibel zijn met de opgeslagen stoffen</a:t>
            </a:r>
            <a:endParaRPr lang="en-US" sz="1450" dirty="0"/>
          </a:p>
        </p:txBody>
      </p:sp>
      <p:sp>
        <p:nvSpPr>
          <p:cNvPr id="26" name="Shape 24"/>
          <p:cNvSpPr/>
          <p:nvPr/>
        </p:nvSpPr>
        <p:spPr>
          <a:xfrm>
            <a:off x="9621917" y="4569619"/>
            <a:ext cx="4271963" cy="1371957"/>
          </a:xfrm>
          <a:prstGeom prst="roundRect">
            <a:avLst>
              <a:gd name="adj" fmla="val 7998"/>
            </a:avLst>
          </a:prstGeom>
          <a:solidFill>
            <a:srgbClr val="FFFFFF"/>
          </a:solidFill>
          <a:ln w="22860">
            <a:solidFill>
              <a:srgbClr val="D8D4D4"/>
            </a:solidFill>
            <a:prstDash val="solid"/>
          </a:ln>
        </p:spPr>
        <p:txBody>
          <a:bodyPr/>
          <a:lstStyle/>
          <a:p>
            <a:endParaRPr lang="nl-NL"/>
          </a:p>
        </p:txBody>
      </p:sp>
      <p:sp>
        <p:nvSpPr>
          <p:cNvPr id="27" name="Shape 25"/>
          <p:cNvSpPr/>
          <p:nvPr/>
        </p:nvSpPr>
        <p:spPr>
          <a:xfrm>
            <a:off x="9599057" y="4569619"/>
            <a:ext cx="91440" cy="1371957"/>
          </a:xfrm>
          <a:prstGeom prst="roundRect">
            <a:avLst>
              <a:gd name="adj" fmla="val 30209"/>
            </a:avLst>
          </a:prstGeom>
          <a:solidFill>
            <a:srgbClr val="FF8C00"/>
          </a:solidFill>
          <a:ln/>
        </p:spPr>
        <p:txBody>
          <a:bodyPr/>
          <a:lstStyle/>
          <a:p>
            <a:endParaRPr lang="nl-NL"/>
          </a:p>
        </p:txBody>
      </p:sp>
      <p:sp>
        <p:nvSpPr>
          <p:cNvPr id="28" name="Text 26"/>
          <p:cNvSpPr/>
          <p:nvPr/>
        </p:nvSpPr>
        <p:spPr>
          <a:xfrm>
            <a:off x="9897427" y="4776549"/>
            <a:ext cx="2301835" cy="287655"/>
          </a:xfrm>
          <a:prstGeom prst="rect">
            <a:avLst/>
          </a:prstGeom>
          <a:noFill/>
          <a:ln/>
        </p:spPr>
        <p:txBody>
          <a:bodyPr wrap="none" lIns="0" tIns="0" rIns="0" bIns="0" rtlCol="0" anchor="t"/>
          <a:lstStyle/>
          <a:p>
            <a:pPr marL="0" indent="0" algn="l">
              <a:lnSpc>
                <a:spcPts val="2250"/>
              </a:lnSpc>
              <a:buNone/>
            </a:pPr>
            <a:r>
              <a:rPr lang="en-US" sz="1800" dirty="0">
                <a:solidFill>
                  <a:srgbClr val="003366"/>
                </a:solidFill>
                <a:latin typeface="Montserrat" pitchFamily="34" charset="0"/>
                <a:ea typeface="Montserrat" pitchFamily="34" charset="-122"/>
                <a:cs typeface="Montserrat" pitchFamily="34" charset="-120"/>
              </a:rPr>
              <a:t>Ventilatie</a:t>
            </a:r>
            <a:endParaRPr lang="en-US" sz="1800" dirty="0"/>
          </a:p>
        </p:txBody>
      </p:sp>
      <p:sp>
        <p:nvSpPr>
          <p:cNvPr id="29" name="Text 27"/>
          <p:cNvSpPr/>
          <p:nvPr/>
        </p:nvSpPr>
        <p:spPr>
          <a:xfrm>
            <a:off x="9897427" y="5166717"/>
            <a:ext cx="3789521" cy="283964"/>
          </a:xfrm>
          <a:prstGeom prst="rect">
            <a:avLst/>
          </a:prstGeom>
          <a:noFill/>
          <a:ln/>
        </p:spPr>
        <p:txBody>
          <a:bodyPr wrap="none" lIns="0" tIns="0" rIns="0" bIns="0" rtlCol="0" anchor="t"/>
          <a:lstStyle/>
          <a:p>
            <a:pPr marL="0" indent="0" algn="l">
              <a:lnSpc>
                <a:spcPts val="2200"/>
              </a:lnSpc>
              <a:buNone/>
            </a:pPr>
            <a:r>
              <a:rPr lang="en-US" sz="1450" dirty="0">
                <a:solidFill>
                  <a:srgbClr val="003366"/>
                </a:solidFill>
                <a:latin typeface="Heebo Light" pitchFamily="34" charset="0"/>
                <a:ea typeface="Heebo Light" pitchFamily="34" charset="-122"/>
                <a:cs typeface="Heebo Light" pitchFamily="34" charset="-120"/>
              </a:rPr>
              <a:t>Zorg voor adequate ventilatie in opslagruimtes</a:t>
            </a:r>
            <a:endParaRPr lang="en-US" sz="1450" dirty="0"/>
          </a:p>
        </p:txBody>
      </p:sp>
      <p:sp>
        <p:nvSpPr>
          <p:cNvPr id="30" name="Shape 28"/>
          <p:cNvSpPr/>
          <p:nvPr/>
        </p:nvSpPr>
        <p:spPr>
          <a:xfrm>
            <a:off x="736521" y="6112431"/>
            <a:ext cx="4271843" cy="1371957"/>
          </a:xfrm>
          <a:prstGeom prst="roundRect">
            <a:avLst>
              <a:gd name="adj" fmla="val 7998"/>
            </a:avLst>
          </a:prstGeom>
          <a:solidFill>
            <a:srgbClr val="FFFFFF"/>
          </a:solidFill>
          <a:ln w="22860">
            <a:solidFill>
              <a:srgbClr val="D8D4D4"/>
            </a:solidFill>
            <a:prstDash val="solid"/>
          </a:ln>
        </p:spPr>
        <p:txBody>
          <a:bodyPr/>
          <a:lstStyle/>
          <a:p>
            <a:endParaRPr lang="nl-NL"/>
          </a:p>
        </p:txBody>
      </p:sp>
      <p:sp>
        <p:nvSpPr>
          <p:cNvPr id="31" name="Shape 29"/>
          <p:cNvSpPr/>
          <p:nvPr/>
        </p:nvSpPr>
        <p:spPr>
          <a:xfrm>
            <a:off x="713661" y="6112431"/>
            <a:ext cx="91440" cy="1371957"/>
          </a:xfrm>
          <a:prstGeom prst="roundRect">
            <a:avLst>
              <a:gd name="adj" fmla="val 30209"/>
            </a:avLst>
          </a:prstGeom>
          <a:solidFill>
            <a:srgbClr val="FF8C00"/>
          </a:solidFill>
          <a:ln/>
        </p:spPr>
        <p:txBody>
          <a:bodyPr/>
          <a:lstStyle/>
          <a:p>
            <a:endParaRPr lang="nl-NL"/>
          </a:p>
        </p:txBody>
      </p:sp>
      <p:sp>
        <p:nvSpPr>
          <p:cNvPr id="32" name="Text 30"/>
          <p:cNvSpPr/>
          <p:nvPr/>
        </p:nvSpPr>
        <p:spPr>
          <a:xfrm>
            <a:off x="1012031" y="6319361"/>
            <a:ext cx="2301835" cy="287655"/>
          </a:xfrm>
          <a:prstGeom prst="rect">
            <a:avLst/>
          </a:prstGeom>
          <a:noFill/>
          <a:ln/>
        </p:spPr>
        <p:txBody>
          <a:bodyPr wrap="none" lIns="0" tIns="0" rIns="0" bIns="0" rtlCol="0" anchor="t"/>
          <a:lstStyle/>
          <a:p>
            <a:pPr marL="0" indent="0" algn="l">
              <a:lnSpc>
                <a:spcPts val="2250"/>
              </a:lnSpc>
              <a:buNone/>
            </a:pPr>
            <a:r>
              <a:rPr lang="en-US" sz="1800" dirty="0">
                <a:solidFill>
                  <a:srgbClr val="003366"/>
                </a:solidFill>
                <a:latin typeface="Montserrat" pitchFamily="34" charset="0"/>
                <a:ea typeface="Montserrat" pitchFamily="34" charset="-122"/>
                <a:cs typeface="Montserrat" pitchFamily="34" charset="-120"/>
              </a:rPr>
              <a:t>Training</a:t>
            </a:r>
            <a:endParaRPr lang="en-US" sz="1800" dirty="0"/>
          </a:p>
        </p:txBody>
      </p:sp>
      <p:sp>
        <p:nvSpPr>
          <p:cNvPr id="33" name="Text 31"/>
          <p:cNvSpPr/>
          <p:nvPr/>
        </p:nvSpPr>
        <p:spPr>
          <a:xfrm>
            <a:off x="1012031" y="6709529"/>
            <a:ext cx="3789402" cy="567928"/>
          </a:xfrm>
          <a:prstGeom prst="rect">
            <a:avLst/>
          </a:prstGeom>
          <a:noFill/>
          <a:ln/>
        </p:spPr>
        <p:txBody>
          <a:bodyPr wrap="square" lIns="0" tIns="0" rIns="0" bIns="0" rtlCol="0" anchor="t"/>
          <a:lstStyle/>
          <a:p>
            <a:pPr marL="0" indent="0" algn="l">
              <a:lnSpc>
                <a:spcPts val="2200"/>
              </a:lnSpc>
              <a:buNone/>
            </a:pPr>
            <a:r>
              <a:rPr lang="en-US" sz="1450" dirty="0">
                <a:solidFill>
                  <a:srgbClr val="003366"/>
                </a:solidFill>
                <a:latin typeface="Heebo Light" pitchFamily="34" charset="0"/>
                <a:ea typeface="Heebo Light" pitchFamily="34" charset="-122"/>
                <a:cs typeface="Heebo Light" pitchFamily="34" charset="-120"/>
              </a:rPr>
              <a:t>Train personeel in correct hanteren en opslaan van gevaarlijke stoffen</a:t>
            </a:r>
            <a:endParaRPr lang="en-US" sz="1450" dirty="0"/>
          </a:p>
        </p:txBody>
      </p:sp>
      <p:pic>
        <p:nvPicPr>
          <p:cNvPr id="34" name="Afbeelding 33" descr="Afbeelding met symbool, logo, ontwerp&#10;&#10;Door AI gegenereerde inhoud is mogelijk onjuist.">
            <a:extLst>
              <a:ext uri="{FF2B5EF4-FFF2-40B4-BE49-F238E27FC236}">
                <a16:creationId xmlns:a16="http://schemas.microsoft.com/office/drawing/2014/main" id="{F9E02DC2-8CAC-8ED9-327B-D77ADCD8923A}"/>
              </a:ext>
            </a:extLst>
          </p:cNvPr>
          <p:cNvPicPr>
            <a:picLocks noChangeAspect="1"/>
          </p:cNvPicPr>
          <p:nvPr/>
        </p:nvPicPr>
        <p:blipFill>
          <a:blip r:embed="rId3"/>
          <a:stretch>
            <a:fillRect/>
          </a:stretch>
        </p:blipFill>
        <p:spPr>
          <a:xfrm>
            <a:off x="14044793" y="7643994"/>
            <a:ext cx="407187" cy="40718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Text 0"/>
          <p:cNvSpPr/>
          <p:nvPr/>
        </p:nvSpPr>
        <p:spPr>
          <a:xfrm>
            <a:off x="782955" y="562570"/>
            <a:ext cx="6713934" cy="611624"/>
          </a:xfrm>
          <a:prstGeom prst="rect">
            <a:avLst/>
          </a:prstGeom>
          <a:noFill/>
          <a:ln/>
        </p:spPr>
        <p:txBody>
          <a:bodyPr wrap="none" lIns="0" tIns="0" rIns="0" bIns="0" rtlCol="0" anchor="t"/>
          <a:lstStyle/>
          <a:p>
            <a:pPr marL="0" indent="0" algn="l">
              <a:lnSpc>
                <a:spcPts val="4800"/>
              </a:lnSpc>
              <a:buNone/>
            </a:pPr>
            <a:r>
              <a:rPr lang="en-US" sz="3850" dirty="0">
                <a:solidFill>
                  <a:srgbClr val="003366"/>
                </a:solidFill>
                <a:latin typeface="Montserrat" pitchFamily="34" charset="0"/>
                <a:ea typeface="Montserrat" pitchFamily="34" charset="-122"/>
                <a:cs typeface="Montserrat" pitchFamily="34" charset="-120"/>
              </a:rPr>
              <a:t>Bij Lekkages: Wat Te Doen?</a:t>
            </a:r>
            <a:endParaRPr lang="en-US" sz="3850" dirty="0"/>
          </a:p>
        </p:txBody>
      </p:sp>
      <p:sp>
        <p:nvSpPr>
          <p:cNvPr id="3" name="Shape 1"/>
          <p:cNvSpPr/>
          <p:nvPr/>
        </p:nvSpPr>
        <p:spPr>
          <a:xfrm>
            <a:off x="782955" y="1560314"/>
            <a:ext cx="1655921" cy="381357"/>
          </a:xfrm>
          <a:prstGeom prst="roundRect">
            <a:avLst>
              <a:gd name="adj" fmla="val 6160"/>
            </a:avLst>
          </a:prstGeom>
          <a:noFill/>
          <a:ln w="7620">
            <a:solidFill>
              <a:srgbClr val="FF8C00"/>
            </a:solidFill>
            <a:prstDash val="solid"/>
          </a:ln>
        </p:spPr>
        <p:txBody>
          <a:bodyPr/>
          <a:lstStyle/>
          <a:p>
            <a:endParaRPr lang="nl-NL"/>
          </a:p>
        </p:txBody>
      </p:sp>
      <p:sp>
        <p:nvSpPr>
          <p:cNvPr id="4" name="Text 2"/>
          <p:cNvSpPr/>
          <p:nvPr/>
        </p:nvSpPr>
        <p:spPr>
          <a:xfrm>
            <a:off x="907971" y="1626632"/>
            <a:ext cx="1405890" cy="248722"/>
          </a:xfrm>
          <a:prstGeom prst="rect">
            <a:avLst/>
          </a:prstGeom>
          <a:noFill/>
          <a:ln/>
        </p:spPr>
        <p:txBody>
          <a:bodyPr wrap="none" lIns="0" tIns="0" rIns="0" bIns="0" rtlCol="0" anchor="t"/>
          <a:lstStyle/>
          <a:p>
            <a:pPr marL="0" indent="0" algn="l">
              <a:lnSpc>
                <a:spcPts val="1950"/>
              </a:lnSpc>
              <a:buNone/>
            </a:pPr>
            <a:r>
              <a:rPr lang="en-US" sz="1200" dirty="0">
                <a:solidFill>
                  <a:srgbClr val="FF8C00"/>
                </a:solidFill>
                <a:latin typeface="Heebo Light" pitchFamily="34" charset="0"/>
                <a:ea typeface="Heebo Light" pitchFamily="34" charset="-122"/>
                <a:cs typeface="Heebo Light" pitchFamily="34" charset="-120"/>
              </a:rPr>
              <a:t>NOODPROCEDURES</a:t>
            </a:r>
            <a:endParaRPr lang="en-US" sz="1200" dirty="0"/>
          </a:p>
        </p:txBody>
      </p:sp>
      <p:sp>
        <p:nvSpPr>
          <p:cNvPr id="5" name="Shape 3"/>
          <p:cNvSpPr/>
          <p:nvPr/>
        </p:nvSpPr>
        <p:spPr>
          <a:xfrm>
            <a:off x="782955" y="2158841"/>
            <a:ext cx="4226123" cy="587216"/>
          </a:xfrm>
          <a:prstGeom prst="roundRect">
            <a:avLst>
              <a:gd name="adj" fmla="val 480042"/>
            </a:avLst>
          </a:prstGeom>
          <a:solidFill>
            <a:srgbClr val="F2EEEE"/>
          </a:solidFill>
          <a:ln/>
        </p:spPr>
        <p:txBody>
          <a:bodyPr/>
          <a:lstStyle/>
          <a:p>
            <a:endParaRPr lang="nl-NL"/>
          </a:p>
        </p:txBody>
      </p:sp>
      <p:pic>
        <p:nvPicPr>
          <p:cNvPr id="6" name="Image 0"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49153" y="2305645"/>
            <a:ext cx="293608" cy="293608"/>
          </a:xfrm>
          <a:prstGeom prst="rect">
            <a:avLst/>
          </a:prstGeom>
        </p:spPr>
      </p:pic>
      <p:sp>
        <p:nvSpPr>
          <p:cNvPr id="7" name="Text 4"/>
          <p:cNvSpPr/>
          <p:nvPr/>
        </p:nvSpPr>
        <p:spPr>
          <a:xfrm>
            <a:off x="978694" y="2939058"/>
            <a:ext cx="2446853" cy="305753"/>
          </a:xfrm>
          <a:prstGeom prst="rect">
            <a:avLst/>
          </a:prstGeom>
          <a:noFill/>
          <a:ln/>
        </p:spPr>
        <p:txBody>
          <a:bodyPr wrap="none" lIns="0" tIns="0" rIns="0" bIns="0" rtlCol="0" anchor="t"/>
          <a:lstStyle/>
          <a:p>
            <a:pPr marL="0" indent="0" algn="l">
              <a:lnSpc>
                <a:spcPts val="2400"/>
              </a:lnSpc>
              <a:buNone/>
            </a:pPr>
            <a:r>
              <a:rPr lang="en-US" sz="1900" dirty="0">
                <a:solidFill>
                  <a:srgbClr val="003366"/>
                </a:solidFill>
                <a:latin typeface="Montserrat" pitchFamily="34" charset="0"/>
                <a:ea typeface="Montserrat" pitchFamily="34" charset="-122"/>
                <a:cs typeface="Montserrat" pitchFamily="34" charset="-120"/>
              </a:rPr>
              <a:t>Zelfbescherming</a:t>
            </a:r>
            <a:endParaRPr lang="en-US" sz="1900" dirty="0"/>
          </a:p>
        </p:txBody>
      </p:sp>
      <p:sp>
        <p:nvSpPr>
          <p:cNvPr id="8" name="Text 5"/>
          <p:cNvSpPr/>
          <p:nvPr/>
        </p:nvSpPr>
        <p:spPr>
          <a:xfrm>
            <a:off x="978694" y="3360539"/>
            <a:ext cx="3834646" cy="2488509"/>
          </a:xfrm>
          <a:prstGeom prst="rect">
            <a:avLst/>
          </a:prstGeom>
          <a:noFill/>
          <a:ln/>
        </p:spPr>
        <p:txBody>
          <a:bodyPr wrap="square" lIns="0" tIns="0" rIns="0" bIns="0" rtlCol="0" anchor="t"/>
          <a:lstStyle/>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Bescherm jezelf eerst voordat je actie onderneemt.</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Draag geschikte persoonlijke beschermingsmiddelen (PBM).</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Evacueer het </a:t>
            </a:r>
            <a:r>
              <a:rPr lang="en-US" sz="1500" dirty="0" err="1">
                <a:solidFill>
                  <a:srgbClr val="003366"/>
                </a:solidFill>
                <a:latin typeface="Heebo Light" pitchFamily="34" charset="0"/>
                <a:ea typeface="Heebo Light" pitchFamily="34" charset="-122"/>
                <a:cs typeface="Heebo Light" pitchFamily="34" charset="-120"/>
              </a:rPr>
              <a:t>gebied</a:t>
            </a:r>
            <a:r>
              <a:rPr lang="en-US" sz="1500" dirty="0">
                <a:solidFill>
                  <a:srgbClr val="003366"/>
                </a:solidFill>
                <a:latin typeface="Heebo Light" pitchFamily="34" charset="0"/>
                <a:ea typeface="Heebo Light" pitchFamily="34" charset="-122"/>
                <a:cs typeface="Heebo Light" pitchFamily="34" charset="-120"/>
              </a:rPr>
              <a:t>/shelter in place bij grote lekkages of onbekende stoffen (dwars op de wind lopen indien mogelijk).</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Waarschuw collega's in de omgeving.</a:t>
            </a:r>
            <a:endParaRPr lang="en-US" sz="1500" dirty="0"/>
          </a:p>
        </p:txBody>
      </p:sp>
      <p:sp>
        <p:nvSpPr>
          <p:cNvPr id="9" name="Shape 6"/>
          <p:cNvSpPr/>
          <p:nvPr/>
        </p:nvSpPr>
        <p:spPr>
          <a:xfrm>
            <a:off x="5202079" y="2158841"/>
            <a:ext cx="4226123" cy="587216"/>
          </a:xfrm>
          <a:prstGeom prst="roundRect">
            <a:avLst>
              <a:gd name="adj" fmla="val 480042"/>
            </a:avLst>
          </a:prstGeom>
          <a:solidFill>
            <a:srgbClr val="F2EEEE"/>
          </a:solidFill>
          <a:ln/>
        </p:spPr>
        <p:txBody>
          <a:bodyPr/>
          <a:lstStyle/>
          <a:p>
            <a:endParaRPr lang="nl-NL"/>
          </a:p>
        </p:txBody>
      </p:sp>
      <p:pic>
        <p:nvPicPr>
          <p:cNvPr id="10" name="Image 1" descr="preencoded.png"/>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68277" y="2305645"/>
            <a:ext cx="293608" cy="293608"/>
          </a:xfrm>
          <a:prstGeom prst="rect">
            <a:avLst/>
          </a:prstGeom>
        </p:spPr>
      </p:pic>
      <p:sp>
        <p:nvSpPr>
          <p:cNvPr id="11" name="Text 7"/>
          <p:cNvSpPr/>
          <p:nvPr/>
        </p:nvSpPr>
        <p:spPr>
          <a:xfrm>
            <a:off x="5397818" y="2939058"/>
            <a:ext cx="2446853" cy="305753"/>
          </a:xfrm>
          <a:prstGeom prst="rect">
            <a:avLst/>
          </a:prstGeom>
          <a:noFill/>
          <a:ln/>
        </p:spPr>
        <p:txBody>
          <a:bodyPr wrap="none" lIns="0" tIns="0" rIns="0" bIns="0" rtlCol="0" anchor="t"/>
          <a:lstStyle/>
          <a:p>
            <a:pPr marL="0" indent="0" algn="l">
              <a:lnSpc>
                <a:spcPts val="2400"/>
              </a:lnSpc>
              <a:buNone/>
            </a:pPr>
            <a:r>
              <a:rPr lang="en-US" sz="1900" dirty="0">
                <a:solidFill>
                  <a:srgbClr val="003366"/>
                </a:solidFill>
                <a:latin typeface="Montserrat" pitchFamily="34" charset="0"/>
                <a:ea typeface="Montserrat" pitchFamily="34" charset="-122"/>
                <a:cs typeface="Montserrat" pitchFamily="34" charset="-120"/>
              </a:rPr>
              <a:t>Beperk de Schade</a:t>
            </a:r>
            <a:endParaRPr lang="en-US" sz="1900" dirty="0"/>
          </a:p>
        </p:txBody>
      </p:sp>
      <p:sp>
        <p:nvSpPr>
          <p:cNvPr id="12" name="Text 8"/>
          <p:cNvSpPr/>
          <p:nvPr/>
        </p:nvSpPr>
        <p:spPr>
          <a:xfrm>
            <a:off x="5397818" y="3360539"/>
            <a:ext cx="3834646" cy="2177445"/>
          </a:xfrm>
          <a:prstGeom prst="rect">
            <a:avLst/>
          </a:prstGeom>
          <a:noFill/>
          <a:ln/>
        </p:spPr>
        <p:txBody>
          <a:bodyPr wrap="square" lIns="0" tIns="0" rIns="0" bIns="0" rtlCol="0" anchor="t"/>
          <a:lstStyle/>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Gebruik spill-kits indien beschikbaar en veilig.</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Stop de bron van de lekkage indien mogelijk (kraan dicht, fles rechtop).</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Voorkom verspreiding naar riolen, waterwegen of andere ruimtes.</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Ventileer het gebied indien veilig.</a:t>
            </a:r>
            <a:endParaRPr lang="en-US" sz="1500" dirty="0"/>
          </a:p>
        </p:txBody>
      </p:sp>
      <p:sp>
        <p:nvSpPr>
          <p:cNvPr id="13" name="Shape 9"/>
          <p:cNvSpPr/>
          <p:nvPr/>
        </p:nvSpPr>
        <p:spPr>
          <a:xfrm>
            <a:off x="9621203" y="2158841"/>
            <a:ext cx="4226243" cy="587216"/>
          </a:xfrm>
          <a:prstGeom prst="roundRect">
            <a:avLst>
              <a:gd name="adj" fmla="val 480042"/>
            </a:avLst>
          </a:prstGeom>
          <a:solidFill>
            <a:srgbClr val="F2EEEE"/>
          </a:solidFill>
          <a:ln/>
        </p:spPr>
        <p:txBody>
          <a:bodyPr/>
          <a:lstStyle/>
          <a:p>
            <a:endParaRPr lang="nl-NL"/>
          </a:p>
        </p:txBody>
      </p:sp>
      <p:pic>
        <p:nvPicPr>
          <p:cNvPr id="14" name="Image 2" descr="preencoded.png"/>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587520" y="2305645"/>
            <a:ext cx="293608" cy="293608"/>
          </a:xfrm>
          <a:prstGeom prst="rect">
            <a:avLst/>
          </a:prstGeom>
        </p:spPr>
      </p:pic>
      <p:sp>
        <p:nvSpPr>
          <p:cNvPr id="15" name="Text 10"/>
          <p:cNvSpPr/>
          <p:nvPr/>
        </p:nvSpPr>
        <p:spPr>
          <a:xfrm>
            <a:off x="9816941" y="2939058"/>
            <a:ext cx="2640092" cy="305753"/>
          </a:xfrm>
          <a:prstGeom prst="rect">
            <a:avLst/>
          </a:prstGeom>
          <a:noFill/>
          <a:ln/>
        </p:spPr>
        <p:txBody>
          <a:bodyPr wrap="none" lIns="0" tIns="0" rIns="0" bIns="0" rtlCol="0" anchor="t"/>
          <a:lstStyle/>
          <a:p>
            <a:pPr marL="0" indent="0" algn="l">
              <a:lnSpc>
                <a:spcPts val="2400"/>
              </a:lnSpc>
              <a:buNone/>
            </a:pPr>
            <a:r>
              <a:rPr lang="en-US" sz="1900" dirty="0">
                <a:solidFill>
                  <a:srgbClr val="003366"/>
                </a:solidFill>
                <a:latin typeface="Montserrat" pitchFamily="34" charset="0"/>
                <a:ea typeface="Montserrat" pitchFamily="34" charset="-122"/>
                <a:cs typeface="Montserrat" pitchFamily="34" charset="-120"/>
              </a:rPr>
              <a:t>Melden en Opruimen</a:t>
            </a:r>
            <a:endParaRPr lang="en-US" sz="1900" dirty="0"/>
          </a:p>
        </p:txBody>
      </p:sp>
      <p:sp>
        <p:nvSpPr>
          <p:cNvPr id="16" name="Text 11"/>
          <p:cNvSpPr/>
          <p:nvPr/>
        </p:nvSpPr>
        <p:spPr>
          <a:xfrm>
            <a:off x="9816941" y="3360539"/>
            <a:ext cx="3834765" cy="2799573"/>
          </a:xfrm>
          <a:prstGeom prst="rect">
            <a:avLst/>
          </a:prstGeom>
          <a:noFill/>
          <a:ln/>
        </p:spPr>
        <p:txBody>
          <a:bodyPr wrap="square" lIns="0" tIns="0" rIns="0" bIns="0" rtlCol="0" anchor="t"/>
          <a:lstStyle/>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Waarschuw leidinggevende en veiligheidscoördinator.</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Raadpleeg het SDS voor specifieke opruiminstructies.</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Gebruik juiste absorptiematerialen (zand, absorptiekorrels, doeken).</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Verzamel gemorste stof in geschikte containers.</a:t>
            </a:r>
            <a:endParaRPr lang="en-US" sz="1500" dirty="0"/>
          </a:p>
          <a:p>
            <a:pPr marL="342900" indent="-342900" algn="l">
              <a:lnSpc>
                <a:spcPts val="2400"/>
              </a:lnSpc>
              <a:buSzPct val="100000"/>
              <a:buChar char="•"/>
            </a:pPr>
            <a:r>
              <a:rPr lang="en-US" sz="1500" dirty="0">
                <a:solidFill>
                  <a:srgbClr val="003366"/>
                </a:solidFill>
                <a:latin typeface="Heebo Light" pitchFamily="34" charset="0"/>
                <a:ea typeface="Heebo Light" pitchFamily="34" charset="-122"/>
                <a:cs typeface="Heebo Light" pitchFamily="34" charset="-120"/>
              </a:rPr>
              <a:t>Label afval correct voor verwijdering.</a:t>
            </a:r>
            <a:endParaRPr lang="en-US" sz="1500" dirty="0"/>
          </a:p>
        </p:txBody>
      </p:sp>
      <p:sp>
        <p:nvSpPr>
          <p:cNvPr id="17" name="Shape 12"/>
          <p:cNvSpPr/>
          <p:nvPr/>
        </p:nvSpPr>
        <p:spPr>
          <a:xfrm>
            <a:off x="782955" y="6169056"/>
            <a:ext cx="13064490" cy="824508"/>
          </a:xfrm>
          <a:prstGeom prst="roundRect">
            <a:avLst>
              <a:gd name="adj" fmla="val 3561"/>
            </a:avLst>
          </a:prstGeom>
          <a:solidFill>
            <a:srgbClr val="FFDDB3"/>
          </a:solidFill>
          <a:ln/>
        </p:spPr>
        <p:txBody>
          <a:bodyPr/>
          <a:lstStyle/>
          <a:p>
            <a:endParaRPr lang="nl-NL"/>
          </a:p>
        </p:txBody>
      </p:sp>
      <p:pic>
        <p:nvPicPr>
          <p:cNvPr id="18" name="Image 3" descr="preencoded.png"/>
          <p:cNvPicPr>
            <a:picLocks noChangeAspect="1"/>
          </p:cNvPicPr>
          <p:nvPr/>
        </p:nvPicPr>
        <p:blipFill>
          <a:blip r:embed="rId9"/>
          <a:stretch>
            <a:fillRect/>
          </a:stretch>
        </p:blipFill>
        <p:spPr>
          <a:xfrm>
            <a:off x="978694" y="6455758"/>
            <a:ext cx="244673" cy="195739"/>
          </a:xfrm>
          <a:prstGeom prst="rect">
            <a:avLst/>
          </a:prstGeom>
        </p:spPr>
      </p:pic>
      <p:sp>
        <p:nvSpPr>
          <p:cNvPr id="19" name="Text 13"/>
          <p:cNvSpPr/>
          <p:nvPr/>
        </p:nvSpPr>
        <p:spPr>
          <a:xfrm>
            <a:off x="1419106" y="6410991"/>
            <a:ext cx="12232600" cy="310991"/>
          </a:xfrm>
          <a:prstGeom prst="rect">
            <a:avLst/>
          </a:prstGeom>
          <a:noFill/>
          <a:ln/>
        </p:spPr>
        <p:txBody>
          <a:bodyPr wrap="none" lIns="0" tIns="0" rIns="0" bIns="0" rtlCol="0" anchor="t"/>
          <a:lstStyle/>
          <a:p>
            <a:pPr marL="0" indent="0" algn="l">
              <a:lnSpc>
                <a:spcPts val="2400"/>
              </a:lnSpc>
              <a:buNone/>
            </a:pPr>
            <a:r>
              <a:rPr lang="en-US" sz="1500" b="1" dirty="0">
                <a:solidFill>
                  <a:srgbClr val="003366"/>
                </a:solidFill>
                <a:latin typeface="Heebo Light" pitchFamily="34" charset="0"/>
                <a:ea typeface="Heebo Light" pitchFamily="34" charset="-122"/>
                <a:cs typeface="Heebo Light" pitchFamily="34" charset="-120"/>
              </a:rPr>
              <a:t>Let op:</a:t>
            </a:r>
            <a:r>
              <a:rPr lang="en-US" sz="1500" dirty="0">
                <a:solidFill>
                  <a:srgbClr val="003366"/>
                </a:solidFill>
                <a:latin typeface="Heebo Light" pitchFamily="34" charset="0"/>
                <a:ea typeface="Heebo Light" pitchFamily="34" charset="-122"/>
                <a:cs typeface="Heebo Light" pitchFamily="34" charset="-120"/>
              </a:rPr>
              <a:t> Bij twijfel: niet zelf opruimen! Laat het over aan gespecialiseerd personeel. Grote lekkages = 112 bellen.</a:t>
            </a:r>
            <a:endParaRPr lang="en-US" sz="1500" dirty="0">
              <a:solidFill>
                <a:srgbClr val="003366"/>
              </a:solidFill>
            </a:endParaRPr>
          </a:p>
        </p:txBody>
      </p:sp>
      <p:pic>
        <p:nvPicPr>
          <p:cNvPr id="20" name="Afbeelding 19" descr="Afbeelding met symbool, logo, ontwerp&#10;&#10;Door AI gegenereerde inhoud is mogelijk onjuist.">
            <a:extLst>
              <a:ext uri="{FF2B5EF4-FFF2-40B4-BE49-F238E27FC236}">
                <a16:creationId xmlns:a16="http://schemas.microsoft.com/office/drawing/2014/main" id="{9BA43DBF-E849-DBC4-A230-E4165E577719}"/>
              </a:ext>
            </a:extLst>
          </p:cNvPr>
          <p:cNvPicPr>
            <a:picLocks noChangeAspect="1"/>
          </p:cNvPicPr>
          <p:nvPr/>
        </p:nvPicPr>
        <p:blipFill>
          <a:blip r:embed="rId10"/>
          <a:stretch>
            <a:fillRect/>
          </a:stretch>
        </p:blipFill>
        <p:spPr>
          <a:xfrm>
            <a:off x="14044793" y="7643994"/>
            <a:ext cx="407187" cy="40718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Text 0"/>
          <p:cNvSpPr/>
          <p:nvPr/>
        </p:nvSpPr>
        <p:spPr>
          <a:xfrm>
            <a:off x="1089243" y="792970"/>
            <a:ext cx="4001929" cy="349210"/>
          </a:xfrm>
          <a:prstGeom prst="rect">
            <a:avLst/>
          </a:prstGeom>
          <a:noFill/>
          <a:ln/>
        </p:spPr>
        <p:txBody>
          <a:bodyPr wrap="none" lIns="0" tIns="0" rIns="0" bIns="0" rtlCol="0" anchor="t"/>
          <a:lstStyle/>
          <a:p>
            <a:pPr marL="0" indent="0" algn="l">
              <a:lnSpc>
                <a:spcPts val="2700"/>
              </a:lnSpc>
              <a:buNone/>
            </a:pPr>
            <a:r>
              <a:rPr lang="en-US" sz="3900" dirty="0">
                <a:solidFill>
                  <a:srgbClr val="003366"/>
                </a:solidFill>
                <a:latin typeface="Montserrat" pitchFamily="34" charset="0"/>
                <a:ea typeface="Montserrat" pitchFamily="34" charset="-122"/>
                <a:cs typeface="Montserrat" pitchFamily="34" charset="-120"/>
              </a:rPr>
              <a:t>Gevarendiamant (NFPA 704)</a:t>
            </a:r>
            <a:endParaRPr lang="en-US" sz="3900" dirty="0"/>
          </a:p>
        </p:txBody>
      </p:sp>
      <p:sp>
        <p:nvSpPr>
          <p:cNvPr id="3" name="Shape 1"/>
          <p:cNvSpPr/>
          <p:nvPr/>
        </p:nvSpPr>
        <p:spPr>
          <a:xfrm>
            <a:off x="1089243" y="1240453"/>
            <a:ext cx="2918503" cy="344910"/>
          </a:xfrm>
          <a:prstGeom prst="roundRect">
            <a:avLst>
              <a:gd name="adj" fmla="val 6915"/>
            </a:avLst>
          </a:prstGeom>
          <a:noFill/>
          <a:ln w="7620">
            <a:solidFill>
              <a:srgbClr val="FF8C00"/>
            </a:solidFill>
            <a:prstDash val="solid"/>
          </a:ln>
        </p:spPr>
        <p:txBody>
          <a:bodyPr/>
          <a:lstStyle/>
          <a:p>
            <a:endParaRPr lang="nl-NL"/>
          </a:p>
        </p:txBody>
      </p:sp>
      <p:sp>
        <p:nvSpPr>
          <p:cNvPr id="4" name="Text 2"/>
          <p:cNvSpPr/>
          <p:nvPr/>
        </p:nvSpPr>
        <p:spPr>
          <a:xfrm>
            <a:off x="1161130" y="1422286"/>
            <a:ext cx="2432713" cy="130712"/>
          </a:xfrm>
          <a:prstGeom prst="rect">
            <a:avLst/>
          </a:prstGeom>
          <a:noFill/>
          <a:ln/>
        </p:spPr>
        <p:txBody>
          <a:bodyPr wrap="none" lIns="0" tIns="0" rIns="0" bIns="0" rtlCol="0" anchor="t"/>
          <a:lstStyle/>
          <a:p>
            <a:pPr marL="0" indent="0" algn="l">
              <a:lnSpc>
                <a:spcPts val="850"/>
              </a:lnSpc>
              <a:buNone/>
            </a:pPr>
            <a:r>
              <a:rPr lang="en-US" sz="1500" dirty="0">
                <a:solidFill>
                  <a:srgbClr val="FF8C00"/>
                </a:solidFill>
                <a:latin typeface="Heebo Light" pitchFamily="34" charset="0"/>
                <a:ea typeface="Heebo Light" pitchFamily="34" charset="-122"/>
                <a:cs typeface="Heebo Light" pitchFamily="34" charset="-120"/>
              </a:rPr>
              <a:t>SNELLE RISICO-IDENTIFICATIE</a:t>
            </a:r>
            <a:endParaRPr lang="en-US" sz="1500" dirty="0"/>
          </a:p>
        </p:txBody>
      </p:sp>
      <p:sp>
        <p:nvSpPr>
          <p:cNvPr id="5" name="Text 3"/>
          <p:cNvSpPr/>
          <p:nvPr/>
        </p:nvSpPr>
        <p:spPr>
          <a:xfrm>
            <a:off x="1092933" y="1705321"/>
            <a:ext cx="12529281" cy="698750"/>
          </a:xfrm>
          <a:prstGeom prst="rect">
            <a:avLst/>
          </a:prstGeom>
          <a:noFill/>
          <a:ln/>
        </p:spPr>
        <p:txBody>
          <a:bodyPr wrap="square" lIns="0" tIns="0" rIns="0" bIns="0" rtlCol="0" anchor="t"/>
          <a:lstStyle/>
          <a:p>
            <a:pPr marL="0" indent="0" algn="l">
              <a:lnSpc>
                <a:spcPct val="150000"/>
              </a:lnSpc>
              <a:buNone/>
            </a:pPr>
            <a:r>
              <a:rPr lang="en-US" sz="1500" dirty="0">
                <a:solidFill>
                  <a:srgbClr val="003366"/>
                </a:solidFill>
                <a:latin typeface="Heebo Light" pitchFamily="34" charset="0"/>
                <a:ea typeface="Heebo Light" pitchFamily="34" charset="-122"/>
                <a:cs typeface="Heebo Light" pitchFamily="34" charset="-120"/>
              </a:rPr>
              <a:t>De NFPA 704 gevarendiamant wordt vooral gebruikt in de (petro)chemie en is een gestandaardiseerd systeem om snel en eenvoudig de risico's van gevaarlijke stoffen te identificeren, vooral cruciaal tijdens noodsituaties en </a:t>
            </a:r>
            <a:r>
              <a:rPr lang="en-US" sz="1500" dirty="0" err="1">
                <a:solidFill>
                  <a:srgbClr val="003366"/>
                </a:solidFill>
                <a:latin typeface="Heebo Light" pitchFamily="34" charset="0"/>
                <a:ea typeface="Heebo Light" pitchFamily="34" charset="-122"/>
                <a:cs typeface="Heebo Light" pitchFamily="34" charset="-120"/>
              </a:rPr>
              <a:t>lekkages</a:t>
            </a:r>
            <a:r>
              <a:rPr lang="en-US" sz="1500" dirty="0">
                <a:solidFill>
                  <a:srgbClr val="003366"/>
                </a:solidFill>
                <a:latin typeface="Heebo Light" pitchFamily="34" charset="0"/>
                <a:ea typeface="Heebo Light" pitchFamily="34" charset="-122"/>
                <a:cs typeface="Heebo Light" pitchFamily="34" charset="-120"/>
              </a:rPr>
              <a:t>.</a:t>
            </a:r>
            <a:endParaRPr lang="en-US" sz="1500" dirty="0"/>
          </a:p>
        </p:txBody>
      </p:sp>
      <p:pic>
        <p:nvPicPr>
          <p:cNvPr id="6" name="Image 0" descr="preencoded.png"/>
          <p:cNvPicPr>
            <a:picLocks noChangeAspect="1"/>
          </p:cNvPicPr>
          <p:nvPr/>
        </p:nvPicPr>
        <p:blipFill>
          <a:blip r:embed="rId3"/>
          <a:stretch>
            <a:fillRect/>
          </a:stretch>
        </p:blipFill>
        <p:spPr>
          <a:xfrm>
            <a:off x="1161129" y="3059662"/>
            <a:ext cx="2590681" cy="2590681"/>
          </a:xfrm>
          <a:prstGeom prst="rect">
            <a:avLst/>
          </a:prstGeom>
        </p:spPr>
      </p:pic>
      <p:sp>
        <p:nvSpPr>
          <p:cNvPr id="7" name="Text 4"/>
          <p:cNvSpPr/>
          <p:nvPr/>
        </p:nvSpPr>
        <p:spPr>
          <a:xfrm>
            <a:off x="4416861" y="2693718"/>
            <a:ext cx="3261753" cy="162857"/>
          </a:xfrm>
          <a:prstGeom prst="rect">
            <a:avLst/>
          </a:prstGeom>
          <a:noFill/>
          <a:ln/>
        </p:spPr>
        <p:txBody>
          <a:bodyPr wrap="none" lIns="0" tIns="0" rIns="0" bIns="0" rtlCol="0" anchor="t"/>
          <a:lstStyle/>
          <a:p>
            <a:pPr marL="0" indent="0" algn="l">
              <a:lnSpc>
                <a:spcPts val="1350"/>
              </a:lnSpc>
              <a:buNone/>
            </a:pPr>
            <a:r>
              <a:rPr lang="en-US" dirty="0">
                <a:solidFill>
                  <a:srgbClr val="0000FF"/>
                </a:solidFill>
                <a:latin typeface="Montserrat" pitchFamily="34" charset="0"/>
                <a:ea typeface="Montserrat" pitchFamily="34" charset="-122"/>
                <a:cs typeface="Montserrat" pitchFamily="34" charset="-120"/>
              </a:rPr>
              <a:t>Blauw (Gezondheidsgevaar)</a:t>
            </a:r>
            <a:endParaRPr lang="en-US" dirty="0"/>
          </a:p>
        </p:txBody>
      </p:sp>
      <p:sp>
        <p:nvSpPr>
          <p:cNvPr id="8" name="Text 5"/>
          <p:cNvSpPr/>
          <p:nvPr/>
        </p:nvSpPr>
        <p:spPr>
          <a:xfrm>
            <a:off x="4416862" y="2998873"/>
            <a:ext cx="4551293" cy="698750"/>
          </a:xfrm>
          <a:prstGeom prst="rect">
            <a:avLst/>
          </a:prstGeom>
          <a:noFill/>
          <a:ln/>
        </p:spPr>
        <p:txBody>
          <a:bodyPr wrap="square" lIns="0" tIns="0" rIns="0" bIns="0" rtlCol="0" anchor="t"/>
          <a:lstStyle/>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0:</a:t>
            </a:r>
            <a:r>
              <a:rPr lang="en-US" sz="1500" dirty="0">
                <a:solidFill>
                  <a:srgbClr val="003366"/>
                </a:solidFill>
                <a:latin typeface="Heebo Light" pitchFamily="34" charset="0"/>
                <a:ea typeface="Heebo Light" pitchFamily="34" charset="-122"/>
                <a:cs typeface="Heebo Light" pitchFamily="34" charset="-120"/>
              </a:rPr>
              <a:t> Geen gevaar</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1:</a:t>
            </a:r>
            <a:r>
              <a:rPr lang="en-US" sz="1500" dirty="0">
                <a:solidFill>
                  <a:srgbClr val="003366"/>
                </a:solidFill>
                <a:latin typeface="Heebo Light" pitchFamily="34" charset="0"/>
                <a:ea typeface="Heebo Light" pitchFamily="34" charset="-122"/>
                <a:cs typeface="Heebo Light" pitchFamily="34" charset="-120"/>
              </a:rPr>
              <a:t> Licht irriterend</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2:</a:t>
            </a:r>
            <a:r>
              <a:rPr lang="en-US" sz="1500" dirty="0">
                <a:solidFill>
                  <a:srgbClr val="003366"/>
                </a:solidFill>
                <a:latin typeface="Heebo Light" pitchFamily="34" charset="0"/>
                <a:ea typeface="Heebo Light" pitchFamily="34" charset="-122"/>
                <a:cs typeface="Heebo Light" pitchFamily="34" charset="-120"/>
              </a:rPr>
              <a:t> Gevaarlijk bij langdurige blootstelling</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3:</a:t>
            </a:r>
            <a:r>
              <a:rPr lang="en-US" sz="1500" dirty="0">
                <a:solidFill>
                  <a:srgbClr val="003366"/>
                </a:solidFill>
                <a:latin typeface="Heebo Light" pitchFamily="34" charset="0"/>
                <a:ea typeface="Heebo Light" pitchFamily="34" charset="-122"/>
                <a:cs typeface="Heebo Light" pitchFamily="34" charset="-120"/>
              </a:rPr>
              <a:t> Ernstig gevaar, korte blootstelling kan blijvende schade veroorzaken</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4:</a:t>
            </a:r>
            <a:r>
              <a:rPr lang="en-US" sz="1500" dirty="0">
                <a:solidFill>
                  <a:srgbClr val="003366"/>
                </a:solidFill>
                <a:latin typeface="Heebo Light" pitchFamily="34" charset="0"/>
                <a:ea typeface="Heebo Light" pitchFamily="34" charset="-122"/>
                <a:cs typeface="Heebo Light" pitchFamily="34" charset="-120"/>
              </a:rPr>
              <a:t> Dodelijk, zelfs bij korte blootstelling</a:t>
            </a:r>
            <a:endParaRPr lang="en-US" sz="1500" dirty="0"/>
          </a:p>
        </p:txBody>
      </p:sp>
      <p:sp>
        <p:nvSpPr>
          <p:cNvPr id="9" name="Text 6"/>
          <p:cNvSpPr/>
          <p:nvPr/>
        </p:nvSpPr>
        <p:spPr>
          <a:xfrm>
            <a:off x="4416863" y="4661124"/>
            <a:ext cx="1397198" cy="174546"/>
          </a:xfrm>
          <a:prstGeom prst="rect">
            <a:avLst/>
          </a:prstGeom>
          <a:noFill/>
          <a:ln/>
        </p:spPr>
        <p:txBody>
          <a:bodyPr wrap="none" lIns="0" tIns="0" rIns="0" bIns="0" rtlCol="0" anchor="t"/>
          <a:lstStyle/>
          <a:p>
            <a:pPr marL="0" indent="0" algn="l">
              <a:lnSpc>
                <a:spcPts val="1350"/>
              </a:lnSpc>
              <a:buNone/>
            </a:pPr>
            <a:r>
              <a:rPr lang="en-US" dirty="0">
                <a:solidFill>
                  <a:srgbClr val="FF0000"/>
                </a:solidFill>
                <a:latin typeface="Montserrat" pitchFamily="34" charset="0"/>
                <a:ea typeface="Montserrat" pitchFamily="34" charset="-122"/>
                <a:cs typeface="Montserrat" pitchFamily="34" charset="-120"/>
              </a:rPr>
              <a:t>Rood (Brandgevaar)</a:t>
            </a:r>
            <a:endParaRPr lang="en-US" dirty="0"/>
          </a:p>
        </p:txBody>
      </p:sp>
      <p:sp>
        <p:nvSpPr>
          <p:cNvPr id="10" name="Text 7"/>
          <p:cNvSpPr/>
          <p:nvPr/>
        </p:nvSpPr>
        <p:spPr>
          <a:xfrm>
            <a:off x="4416863" y="5001956"/>
            <a:ext cx="4551292" cy="1437101"/>
          </a:xfrm>
          <a:prstGeom prst="rect">
            <a:avLst/>
          </a:prstGeom>
          <a:noFill/>
          <a:ln/>
        </p:spPr>
        <p:txBody>
          <a:bodyPr wrap="square" lIns="0" tIns="0" rIns="0" bIns="0" rtlCol="0" anchor="t"/>
          <a:lstStyle/>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0:</a:t>
            </a:r>
            <a:r>
              <a:rPr lang="en-US" sz="1500" dirty="0">
                <a:solidFill>
                  <a:srgbClr val="003366"/>
                </a:solidFill>
                <a:latin typeface="Heebo Light" pitchFamily="34" charset="0"/>
                <a:ea typeface="Heebo Light" pitchFamily="34" charset="-122"/>
                <a:cs typeface="Heebo Light" pitchFamily="34" charset="-120"/>
              </a:rPr>
              <a:t> Niet brandbaar</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1:</a:t>
            </a:r>
            <a:r>
              <a:rPr lang="en-US" sz="1500" dirty="0">
                <a:solidFill>
                  <a:srgbClr val="003366"/>
                </a:solidFill>
                <a:latin typeface="Heebo Light" pitchFamily="34" charset="0"/>
                <a:ea typeface="Heebo Light" pitchFamily="34" charset="-122"/>
                <a:cs typeface="Heebo Light" pitchFamily="34" charset="-120"/>
              </a:rPr>
              <a:t> Moet voorverwarmd worden om te branden</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2:</a:t>
            </a:r>
            <a:r>
              <a:rPr lang="en-US" sz="1500" dirty="0">
                <a:solidFill>
                  <a:srgbClr val="003366"/>
                </a:solidFill>
                <a:latin typeface="Heebo Light" pitchFamily="34" charset="0"/>
                <a:ea typeface="Heebo Light" pitchFamily="34" charset="-122"/>
                <a:cs typeface="Heebo Light" pitchFamily="34" charset="-120"/>
              </a:rPr>
              <a:t> Ontbrandt bij verhitting</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3:</a:t>
            </a:r>
            <a:r>
              <a:rPr lang="en-US" sz="1500" dirty="0">
                <a:solidFill>
                  <a:srgbClr val="003366"/>
                </a:solidFill>
                <a:latin typeface="Heebo Light" pitchFamily="34" charset="0"/>
                <a:ea typeface="Heebo Light" pitchFamily="34" charset="-122"/>
                <a:cs typeface="Heebo Light" pitchFamily="34" charset="-120"/>
              </a:rPr>
              <a:t> Ontbrandt bij kamertemperatuur</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4:</a:t>
            </a:r>
            <a:r>
              <a:rPr lang="en-US" sz="1500" dirty="0">
                <a:solidFill>
                  <a:srgbClr val="003366"/>
                </a:solidFill>
                <a:latin typeface="Heebo Light" pitchFamily="34" charset="0"/>
                <a:ea typeface="Heebo Light" pitchFamily="34" charset="-122"/>
                <a:cs typeface="Heebo Light" pitchFamily="34" charset="-120"/>
              </a:rPr>
              <a:t> Zeer licht ontvlambaar (gas, vluchtige vloeistof)</a:t>
            </a:r>
            <a:endParaRPr lang="en-US" sz="1500" dirty="0"/>
          </a:p>
        </p:txBody>
      </p:sp>
      <p:sp>
        <p:nvSpPr>
          <p:cNvPr id="11" name="Text 8"/>
          <p:cNvSpPr/>
          <p:nvPr/>
        </p:nvSpPr>
        <p:spPr>
          <a:xfrm>
            <a:off x="9139773" y="2693718"/>
            <a:ext cx="3614935" cy="162857"/>
          </a:xfrm>
          <a:prstGeom prst="rect">
            <a:avLst/>
          </a:prstGeom>
          <a:noFill/>
          <a:ln/>
        </p:spPr>
        <p:txBody>
          <a:bodyPr wrap="none" lIns="0" tIns="0" rIns="0" bIns="0" rtlCol="0" anchor="t"/>
          <a:lstStyle/>
          <a:p>
            <a:pPr marL="0" indent="0" algn="l">
              <a:lnSpc>
                <a:spcPts val="1350"/>
              </a:lnSpc>
              <a:buNone/>
            </a:pPr>
            <a:r>
              <a:rPr lang="en-US" dirty="0">
                <a:solidFill>
                  <a:srgbClr val="FFFF00"/>
                </a:solidFill>
                <a:latin typeface="Montserrat" pitchFamily="34" charset="0"/>
                <a:ea typeface="Montserrat" pitchFamily="34" charset="-122"/>
                <a:cs typeface="Montserrat" pitchFamily="34" charset="-120"/>
              </a:rPr>
              <a:t>Geel (Reactiviteit/Instabiliteit)</a:t>
            </a:r>
            <a:endParaRPr lang="en-US" dirty="0"/>
          </a:p>
        </p:txBody>
      </p:sp>
      <p:sp>
        <p:nvSpPr>
          <p:cNvPr id="12" name="Text 9"/>
          <p:cNvSpPr/>
          <p:nvPr/>
        </p:nvSpPr>
        <p:spPr>
          <a:xfrm>
            <a:off x="9139774" y="3061527"/>
            <a:ext cx="4107304" cy="1168655"/>
          </a:xfrm>
          <a:prstGeom prst="rect">
            <a:avLst/>
          </a:prstGeom>
          <a:noFill/>
          <a:ln/>
        </p:spPr>
        <p:txBody>
          <a:bodyPr wrap="square" lIns="0" tIns="0" rIns="0" bIns="0" rtlCol="0" anchor="t"/>
          <a:lstStyle/>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0:</a:t>
            </a:r>
            <a:r>
              <a:rPr lang="en-US" sz="1500" dirty="0">
                <a:solidFill>
                  <a:srgbClr val="003366"/>
                </a:solidFill>
                <a:latin typeface="Heebo Light" pitchFamily="34" charset="0"/>
                <a:ea typeface="Heebo Light" pitchFamily="34" charset="-122"/>
                <a:cs typeface="Heebo Light" pitchFamily="34" charset="-120"/>
              </a:rPr>
              <a:t> Stabiel</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1:</a:t>
            </a:r>
            <a:r>
              <a:rPr lang="en-US" sz="1500" dirty="0">
                <a:solidFill>
                  <a:srgbClr val="003366"/>
                </a:solidFill>
                <a:latin typeface="Heebo Light" pitchFamily="34" charset="0"/>
                <a:ea typeface="Heebo Light" pitchFamily="34" charset="-122"/>
                <a:cs typeface="Heebo Light" pitchFamily="34" charset="-120"/>
              </a:rPr>
              <a:t> Instabiel bij verhitting</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2:</a:t>
            </a:r>
            <a:r>
              <a:rPr lang="en-US" sz="1500" dirty="0">
                <a:solidFill>
                  <a:srgbClr val="003366"/>
                </a:solidFill>
                <a:latin typeface="Heebo Light" pitchFamily="34" charset="0"/>
                <a:ea typeface="Heebo Light" pitchFamily="34" charset="-122"/>
                <a:cs typeface="Heebo Light" pitchFamily="34" charset="-120"/>
              </a:rPr>
              <a:t> Hevige chemische reactie mogelijk</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3:</a:t>
            </a:r>
            <a:r>
              <a:rPr lang="en-US" sz="1500" dirty="0">
                <a:solidFill>
                  <a:srgbClr val="003366"/>
                </a:solidFill>
                <a:latin typeface="Heebo Light" pitchFamily="34" charset="0"/>
                <a:ea typeface="Heebo Light" pitchFamily="34" charset="-122"/>
                <a:cs typeface="Heebo Light" pitchFamily="34" charset="-120"/>
              </a:rPr>
              <a:t> Kan exploderen bij schok of verhitting</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4:</a:t>
            </a:r>
            <a:r>
              <a:rPr lang="en-US" sz="1500" dirty="0">
                <a:solidFill>
                  <a:srgbClr val="003366"/>
                </a:solidFill>
                <a:latin typeface="Heebo Light" pitchFamily="34" charset="0"/>
                <a:ea typeface="Heebo Light" pitchFamily="34" charset="-122"/>
                <a:cs typeface="Heebo Light" pitchFamily="34" charset="-120"/>
              </a:rPr>
              <a:t> Kan exploderen bij kamertemperatuur</a:t>
            </a:r>
            <a:endParaRPr lang="en-US" sz="1500" dirty="0"/>
          </a:p>
        </p:txBody>
      </p:sp>
      <p:sp>
        <p:nvSpPr>
          <p:cNvPr id="13" name="Text 10"/>
          <p:cNvSpPr/>
          <p:nvPr/>
        </p:nvSpPr>
        <p:spPr>
          <a:xfrm>
            <a:off x="9139773" y="4620898"/>
            <a:ext cx="1740813" cy="174546"/>
          </a:xfrm>
          <a:prstGeom prst="rect">
            <a:avLst/>
          </a:prstGeom>
          <a:noFill/>
          <a:ln/>
        </p:spPr>
        <p:txBody>
          <a:bodyPr wrap="none" lIns="0" tIns="0" rIns="0" bIns="0" rtlCol="0" anchor="t"/>
          <a:lstStyle/>
          <a:p>
            <a:pPr marL="0" indent="0" algn="l">
              <a:lnSpc>
                <a:spcPts val="1350"/>
              </a:lnSpc>
              <a:buNone/>
            </a:pPr>
            <a:r>
              <a:rPr lang="en-US" dirty="0">
                <a:solidFill>
                  <a:srgbClr val="003366"/>
                </a:solidFill>
                <a:latin typeface="Montserrat" pitchFamily="34" charset="0"/>
                <a:ea typeface="Montserrat" pitchFamily="34" charset="-122"/>
                <a:cs typeface="Montserrat" pitchFamily="34" charset="-120"/>
              </a:rPr>
              <a:t>Wit (Bijzondere Gevaren)</a:t>
            </a:r>
            <a:endParaRPr lang="en-US" dirty="0"/>
          </a:p>
        </p:txBody>
      </p:sp>
      <p:sp>
        <p:nvSpPr>
          <p:cNvPr id="14" name="Text 11"/>
          <p:cNvSpPr/>
          <p:nvPr/>
        </p:nvSpPr>
        <p:spPr>
          <a:xfrm>
            <a:off x="9139774" y="4998844"/>
            <a:ext cx="4670012" cy="1168654"/>
          </a:xfrm>
          <a:prstGeom prst="rect">
            <a:avLst/>
          </a:prstGeom>
          <a:noFill/>
          <a:ln/>
        </p:spPr>
        <p:txBody>
          <a:bodyPr wrap="square" lIns="0" tIns="0" rIns="0" bIns="0" rtlCol="0" anchor="t"/>
          <a:lstStyle/>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W</a:t>
            </a:r>
            <a:r>
              <a:rPr lang="en-US" sz="1500" dirty="0">
                <a:solidFill>
                  <a:srgbClr val="003366"/>
                </a:solidFill>
                <a:latin typeface="Heebo Light" pitchFamily="34" charset="0"/>
                <a:ea typeface="Heebo Light" pitchFamily="34" charset="-122"/>
                <a:cs typeface="Heebo Light" pitchFamily="34" charset="-120"/>
              </a:rPr>
              <a:t>: Reageert gevaarlijk met water (niet blussen met water!)</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OX</a:t>
            </a:r>
            <a:r>
              <a:rPr lang="en-US" sz="1500" dirty="0">
                <a:solidFill>
                  <a:srgbClr val="003366"/>
                </a:solidFill>
                <a:latin typeface="Heebo Light" pitchFamily="34" charset="0"/>
                <a:ea typeface="Heebo Light" pitchFamily="34" charset="-122"/>
                <a:cs typeface="Heebo Light" pitchFamily="34" charset="-120"/>
              </a:rPr>
              <a:t>: Oxiderend (versterkt brand)</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COR</a:t>
            </a:r>
            <a:r>
              <a:rPr lang="en-US" sz="1500" dirty="0">
                <a:solidFill>
                  <a:srgbClr val="003366"/>
                </a:solidFill>
                <a:latin typeface="Heebo Light" pitchFamily="34" charset="0"/>
                <a:ea typeface="Heebo Light" pitchFamily="34" charset="-122"/>
                <a:cs typeface="Heebo Light" pitchFamily="34" charset="-120"/>
              </a:rPr>
              <a:t>: Corrosief (bijtend)</a:t>
            </a:r>
            <a:endParaRPr lang="en-US" sz="1500" dirty="0"/>
          </a:p>
          <a:p>
            <a:pPr marL="342900" indent="-342900" algn="l">
              <a:buSzPct val="100000"/>
              <a:buChar char="•"/>
            </a:pPr>
            <a:r>
              <a:rPr lang="en-US" sz="1500" b="1" dirty="0">
                <a:solidFill>
                  <a:srgbClr val="003366"/>
                </a:solidFill>
                <a:latin typeface="Heebo Light" pitchFamily="34" charset="0"/>
                <a:ea typeface="Heebo Light" pitchFamily="34" charset="-122"/>
                <a:cs typeface="Heebo Light" pitchFamily="34" charset="-120"/>
              </a:rPr>
              <a:t>Radioactief symbool</a:t>
            </a:r>
            <a:r>
              <a:rPr lang="en-US" sz="1500" dirty="0">
                <a:solidFill>
                  <a:srgbClr val="003366"/>
                </a:solidFill>
                <a:latin typeface="Heebo Light" pitchFamily="34" charset="0"/>
                <a:ea typeface="Heebo Light" pitchFamily="34" charset="-122"/>
                <a:cs typeface="Heebo Light" pitchFamily="34" charset="-120"/>
              </a:rPr>
              <a:t>: Radioactief materiaal</a:t>
            </a:r>
            <a:endParaRPr lang="en-US" sz="1500" dirty="0"/>
          </a:p>
        </p:txBody>
      </p:sp>
      <p:sp>
        <p:nvSpPr>
          <p:cNvPr id="15" name="Shape 12"/>
          <p:cNvSpPr/>
          <p:nvPr/>
        </p:nvSpPr>
        <p:spPr>
          <a:xfrm>
            <a:off x="1161130" y="6529761"/>
            <a:ext cx="12648656" cy="502407"/>
          </a:xfrm>
          <a:prstGeom prst="roundRect">
            <a:avLst>
              <a:gd name="adj" fmla="val 4889"/>
            </a:avLst>
          </a:prstGeom>
          <a:solidFill>
            <a:srgbClr val="FFDDB3"/>
          </a:solidFill>
          <a:ln/>
        </p:spPr>
        <p:txBody>
          <a:bodyPr/>
          <a:lstStyle/>
          <a:p>
            <a:endParaRPr lang="nl-NL"/>
          </a:p>
        </p:txBody>
      </p:sp>
      <p:sp>
        <p:nvSpPr>
          <p:cNvPr id="17" name="Text 13"/>
          <p:cNvSpPr/>
          <p:nvPr/>
        </p:nvSpPr>
        <p:spPr>
          <a:xfrm>
            <a:off x="1325687" y="6731430"/>
            <a:ext cx="8338185" cy="139779"/>
          </a:xfrm>
          <a:prstGeom prst="rect">
            <a:avLst/>
          </a:prstGeom>
          <a:noFill/>
          <a:ln/>
        </p:spPr>
        <p:txBody>
          <a:bodyPr wrap="none" lIns="0" tIns="0" rIns="0" bIns="0" rtlCol="0" anchor="t"/>
          <a:lstStyle/>
          <a:p>
            <a:pPr marL="0" indent="0" algn="l">
              <a:lnSpc>
                <a:spcPts val="1100"/>
              </a:lnSpc>
              <a:buNone/>
            </a:pPr>
            <a:r>
              <a:rPr lang="en-US" sz="1500" dirty="0">
                <a:solidFill>
                  <a:srgbClr val="000000"/>
                </a:solidFill>
                <a:latin typeface="Heebo Light" pitchFamily="34" charset="0"/>
                <a:ea typeface="Heebo Light" pitchFamily="34" charset="-122"/>
                <a:cs typeface="Heebo Light" pitchFamily="34" charset="-120"/>
              </a:rPr>
              <a:t>De gevarendiamant geeft in één oogopslag de belangrijkste risico's weer. Essentieel voor hulpdiensten bij incidenten!</a:t>
            </a:r>
            <a:endParaRPr lang="en-US" sz="1500" dirty="0"/>
          </a:p>
        </p:txBody>
      </p:sp>
      <p:pic>
        <p:nvPicPr>
          <p:cNvPr id="18" name="Afbeelding 17" descr="Afbeelding met symbool, logo, ontwerp&#10;&#10;Door AI gegenereerde inhoud is mogelijk onjuist.">
            <a:extLst>
              <a:ext uri="{FF2B5EF4-FFF2-40B4-BE49-F238E27FC236}">
                <a16:creationId xmlns:a16="http://schemas.microsoft.com/office/drawing/2014/main" id="{5E4A4698-D00B-CFA3-62DE-733C066F1753}"/>
              </a:ext>
            </a:extLst>
          </p:cNvPr>
          <p:cNvPicPr>
            <a:picLocks noChangeAspect="1"/>
          </p:cNvPicPr>
          <p:nvPr/>
        </p:nvPicPr>
        <p:blipFill>
          <a:blip r:embed="rId4"/>
          <a:stretch>
            <a:fillRect/>
          </a:stretch>
        </p:blipFill>
        <p:spPr>
          <a:xfrm>
            <a:off x="14044793" y="7643994"/>
            <a:ext cx="407187" cy="40718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Text 0"/>
          <p:cNvSpPr/>
          <p:nvPr/>
        </p:nvSpPr>
        <p:spPr>
          <a:xfrm>
            <a:off x="1024592" y="561856"/>
            <a:ext cx="3437215" cy="382905"/>
          </a:xfrm>
          <a:prstGeom prst="rect">
            <a:avLst/>
          </a:prstGeom>
          <a:noFill/>
          <a:ln/>
        </p:spPr>
        <p:txBody>
          <a:bodyPr wrap="none" lIns="0" tIns="0" rIns="0" bIns="0" rtlCol="0" anchor="t"/>
          <a:lstStyle/>
          <a:p>
            <a:pPr marL="0" indent="0" algn="l">
              <a:lnSpc>
                <a:spcPts val="3000"/>
              </a:lnSpc>
              <a:buNone/>
            </a:pPr>
            <a:r>
              <a:rPr lang="en-US" sz="3900" dirty="0">
                <a:solidFill>
                  <a:srgbClr val="003366"/>
                </a:solidFill>
                <a:latin typeface="Montserrat" pitchFamily="34" charset="0"/>
                <a:ea typeface="Montserrat" pitchFamily="34" charset="-122"/>
                <a:cs typeface="Montserrat" pitchFamily="34" charset="-120"/>
              </a:rPr>
              <a:t>Kennistoets - 5 Vragen</a:t>
            </a:r>
            <a:endParaRPr lang="en-US" sz="3900" dirty="0"/>
          </a:p>
        </p:txBody>
      </p:sp>
      <p:sp>
        <p:nvSpPr>
          <p:cNvPr id="3" name="Shape 1"/>
          <p:cNvSpPr/>
          <p:nvPr/>
        </p:nvSpPr>
        <p:spPr>
          <a:xfrm>
            <a:off x="1024592" y="1146809"/>
            <a:ext cx="1626692" cy="234673"/>
          </a:xfrm>
          <a:prstGeom prst="roundRect">
            <a:avLst>
              <a:gd name="adj" fmla="val 6832"/>
            </a:avLst>
          </a:prstGeom>
          <a:noFill/>
          <a:ln w="7620">
            <a:solidFill>
              <a:srgbClr val="FF8C00"/>
            </a:solidFill>
            <a:prstDash val="solid"/>
          </a:ln>
        </p:spPr>
        <p:txBody>
          <a:bodyPr/>
          <a:lstStyle/>
          <a:p>
            <a:endParaRPr lang="nl-NL"/>
          </a:p>
        </p:txBody>
      </p:sp>
      <p:sp>
        <p:nvSpPr>
          <p:cNvPr id="4" name="Text 2"/>
          <p:cNvSpPr/>
          <p:nvPr/>
        </p:nvSpPr>
        <p:spPr>
          <a:xfrm>
            <a:off x="1105673" y="1235391"/>
            <a:ext cx="727353" cy="126683"/>
          </a:xfrm>
          <a:prstGeom prst="rect">
            <a:avLst/>
          </a:prstGeom>
          <a:noFill/>
          <a:ln/>
        </p:spPr>
        <p:txBody>
          <a:bodyPr wrap="none" lIns="0" tIns="0" rIns="0" bIns="0" rtlCol="0" anchor="t"/>
          <a:lstStyle/>
          <a:p>
            <a:pPr marL="0" indent="0" algn="l">
              <a:lnSpc>
                <a:spcPts val="950"/>
              </a:lnSpc>
              <a:buNone/>
            </a:pPr>
            <a:r>
              <a:rPr lang="en-US" sz="1500" dirty="0">
                <a:solidFill>
                  <a:srgbClr val="FF8C00"/>
                </a:solidFill>
                <a:latin typeface="Heebo Light" pitchFamily="34" charset="0"/>
                <a:ea typeface="Heebo Light" pitchFamily="34" charset="-122"/>
                <a:cs typeface="Heebo Light" pitchFamily="34" charset="-120"/>
              </a:rPr>
              <a:t>TEST JE KENNIS</a:t>
            </a:r>
            <a:endParaRPr lang="en-US" sz="1500" dirty="0"/>
          </a:p>
        </p:txBody>
      </p:sp>
      <p:sp>
        <p:nvSpPr>
          <p:cNvPr id="5" name="Shape 3"/>
          <p:cNvSpPr/>
          <p:nvPr/>
        </p:nvSpPr>
        <p:spPr>
          <a:xfrm>
            <a:off x="2482929" y="1779389"/>
            <a:ext cx="9664422" cy="1040606"/>
          </a:xfrm>
          <a:prstGeom prst="roundRect">
            <a:avLst>
              <a:gd name="adj" fmla="val 1767"/>
            </a:avLst>
          </a:prstGeom>
          <a:solidFill>
            <a:srgbClr val="FFFFFF"/>
          </a:solidFill>
          <a:ln w="15240">
            <a:solidFill>
              <a:srgbClr val="D8D4D4"/>
            </a:solidFill>
            <a:prstDash val="solid"/>
          </a:ln>
        </p:spPr>
        <p:txBody>
          <a:bodyPr/>
          <a:lstStyle/>
          <a:p>
            <a:endParaRPr lang="nl-NL"/>
          </a:p>
        </p:txBody>
      </p:sp>
      <p:sp>
        <p:nvSpPr>
          <p:cNvPr id="6" name="Shape 4"/>
          <p:cNvSpPr/>
          <p:nvPr/>
        </p:nvSpPr>
        <p:spPr>
          <a:xfrm>
            <a:off x="2498169" y="1794629"/>
            <a:ext cx="490180" cy="1010126"/>
          </a:xfrm>
          <a:prstGeom prst="roundRect">
            <a:avLst>
              <a:gd name="adj" fmla="val 19"/>
            </a:avLst>
          </a:prstGeom>
          <a:solidFill>
            <a:srgbClr val="F2EEEE"/>
          </a:solidFill>
          <a:ln/>
        </p:spPr>
        <p:txBody>
          <a:bodyPr/>
          <a:lstStyle/>
          <a:p>
            <a:endParaRPr lang="nl-NL"/>
          </a:p>
        </p:txBody>
      </p:sp>
      <p:pic>
        <p:nvPicPr>
          <p:cNvPr id="7" name="Image 0"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51284" y="2207776"/>
            <a:ext cx="183833" cy="183833"/>
          </a:xfrm>
          <a:prstGeom prst="rect">
            <a:avLst/>
          </a:prstGeom>
        </p:spPr>
      </p:pic>
      <p:sp>
        <p:nvSpPr>
          <p:cNvPr id="8" name="Text 5"/>
          <p:cNvSpPr/>
          <p:nvPr/>
        </p:nvSpPr>
        <p:spPr>
          <a:xfrm>
            <a:off x="3063954" y="1917144"/>
            <a:ext cx="4891564" cy="191453"/>
          </a:xfrm>
          <a:prstGeom prst="rect">
            <a:avLst/>
          </a:prstGeom>
          <a:noFill/>
          <a:ln/>
        </p:spPr>
        <p:txBody>
          <a:bodyPr wrap="none" lIns="0" tIns="0" rIns="0" bIns="0" rtlCol="0" anchor="t"/>
          <a:lstStyle/>
          <a:p>
            <a:pPr marL="0" indent="0" algn="l">
              <a:lnSpc>
                <a:spcPts val="1500"/>
              </a:lnSpc>
              <a:buNone/>
            </a:pPr>
            <a:r>
              <a:rPr lang="en-US" sz="1600" b="1" dirty="0">
                <a:solidFill>
                  <a:srgbClr val="003366"/>
                </a:solidFill>
                <a:latin typeface="Montserrat" pitchFamily="34" charset="0"/>
                <a:ea typeface="Montserrat" pitchFamily="34" charset="-122"/>
                <a:cs typeface="Montserrat" pitchFamily="34" charset="-120"/>
              </a:rPr>
              <a:t>Wat is de eerste stap in de arbeidshygiënische strategie (STOP)?</a:t>
            </a:r>
            <a:endParaRPr lang="en-US" sz="1600" b="1" dirty="0"/>
          </a:p>
        </p:txBody>
      </p:sp>
      <p:sp>
        <p:nvSpPr>
          <p:cNvPr id="9" name="Text 6"/>
          <p:cNvSpPr/>
          <p:nvPr/>
        </p:nvSpPr>
        <p:spPr>
          <a:xfrm>
            <a:off x="3063954" y="2153960"/>
            <a:ext cx="8945642" cy="475765"/>
          </a:xfrm>
          <a:prstGeom prst="rect">
            <a:avLst/>
          </a:prstGeom>
          <a:noFill/>
          <a:ln/>
        </p:spPr>
        <p:txBody>
          <a:bodyPr wrap="square" lIns="0" tIns="0" rIns="0" bIns="0" rtlCol="0" anchor="t"/>
          <a:lstStyle/>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Persoonlijke beschermingsmiddelen gebruiken</a:t>
            </a:r>
            <a:endParaRPr lang="en-US" sz="1400" dirty="0"/>
          </a:p>
          <a:p>
            <a:pPr marL="342900" indent="-342900" algn="l">
              <a:buSzPct val="100000"/>
              <a:buChar char="•"/>
            </a:pPr>
            <a:r>
              <a:rPr lang="en-US" sz="1400" b="1" dirty="0">
                <a:solidFill>
                  <a:srgbClr val="FF8C00"/>
                </a:solidFill>
                <a:latin typeface="Heebo Light" pitchFamily="34" charset="0"/>
                <a:ea typeface="Heebo Light" pitchFamily="34" charset="-122"/>
                <a:cs typeface="Heebo Light" pitchFamily="34" charset="-120"/>
              </a:rPr>
              <a:t>Substitutie - vervang de stof door een veiliger alternatief</a:t>
            </a:r>
            <a:endParaRPr lang="en-US" sz="1400" dirty="0"/>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Organisatorische maatregelen invoeren</a:t>
            </a:r>
            <a:endParaRPr lang="en-US" sz="1400" dirty="0"/>
          </a:p>
        </p:txBody>
      </p:sp>
      <p:sp>
        <p:nvSpPr>
          <p:cNvPr id="10" name="Shape 7"/>
          <p:cNvSpPr/>
          <p:nvPr/>
        </p:nvSpPr>
        <p:spPr>
          <a:xfrm>
            <a:off x="2482929" y="2843084"/>
            <a:ext cx="9664422" cy="1040606"/>
          </a:xfrm>
          <a:prstGeom prst="roundRect">
            <a:avLst>
              <a:gd name="adj" fmla="val 1767"/>
            </a:avLst>
          </a:prstGeom>
          <a:solidFill>
            <a:srgbClr val="FFFFFF"/>
          </a:solidFill>
          <a:ln w="15240">
            <a:solidFill>
              <a:srgbClr val="D8D4D4"/>
            </a:solidFill>
            <a:prstDash val="solid"/>
          </a:ln>
        </p:spPr>
        <p:txBody>
          <a:bodyPr/>
          <a:lstStyle/>
          <a:p>
            <a:endParaRPr lang="nl-NL"/>
          </a:p>
        </p:txBody>
      </p:sp>
      <p:sp>
        <p:nvSpPr>
          <p:cNvPr id="11" name="Shape 8"/>
          <p:cNvSpPr/>
          <p:nvPr/>
        </p:nvSpPr>
        <p:spPr>
          <a:xfrm>
            <a:off x="2498169" y="2858324"/>
            <a:ext cx="490180" cy="1010126"/>
          </a:xfrm>
          <a:prstGeom prst="roundRect">
            <a:avLst>
              <a:gd name="adj" fmla="val 19"/>
            </a:avLst>
          </a:prstGeom>
          <a:solidFill>
            <a:srgbClr val="F2EEEE"/>
          </a:solidFill>
          <a:ln/>
        </p:spPr>
        <p:txBody>
          <a:bodyPr/>
          <a:lstStyle/>
          <a:p>
            <a:endParaRPr lang="nl-NL" dirty="0"/>
          </a:p>
        </p:txBody>
      </p:sp>
      <p:pic>
        <p:nvPicPr>
          <p:cNvPr id="12" name="Image 1" descr="preencoded.png"/>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51284" y="3271471"/>
            <a:ext cx="183833" cy="183833"/>
          </a:xfrm>
          <a:prstGeom prst="rect">
            <a:avLst/>
          </a:prstGeom>
        </p:spPr>
      </p:pic>
      <p:sp>
        <p:nvSpPr>
          <p:cNvPr id="13" name="Text 9"/>
          <p:cNvSpPr/>
          <p:nvPr/>
        </p:nvSpPr>
        <p:spPr>
          <a:xfrm>
            <a:off x="3063954" y="2980840"/>
            <a:ext cx="5500092" cy="191453"/>
          </a:xfrm>
          <a:prstGeom prst="rect">
            <a:avLst/>
          </a:prstGeom>
          <a:noFill/>
          <a:ln/>
        </p:spPr>
        <p:txBody>
          <a:bodyPr wrap="none" lIns="0" tIns="0" rIns="0" bIns="0" rtlCol="0" anchor="t"/>
          <a:lstStyle/>
          <a:p>
            <a:pPr marL="0" indent="0" algn="l">
              <a:lnSpc>
                <a:spcPts val="1500"/>
              </a:lnSpc>
              <a:buNone/>
            </a:pPr>
            <a:r>
              <a:rPr lang="en-US" sz="1600" b="1" dirty="0">
                <a:solidFill>
                  <a:srgbClr val="003366"/>
                </a:solidFill>
                <a:latin typeface="Montserrat" pitchFamily="34" charset="0"/>
                <a:ea typeface="Montserrat" pitchFamily="34" charset="-122"/>
                <a:cs typeface="Montserrat" pitchFamily="34" charset="-120"/>
              </a:rPr>
              <a:t>Kun je vertrouwen op je reukzin om gevaarlijke concentraties te meten?</a:t>
            </a:r>
            <a:endParaRPr lang="en-US" sz="1600" b="1" dirty="0"/>
          </a:p>
        </p:txBody>
      </p:sp>
      <p:sp>
        <p:nvSpPr>
          <p:cNvPr id="14" name="Text 10"/>
          <p:cNvSpPr/>
          <p:nvPr/>
        </p:nvSpPr>
        <p:spPr>
          <a:xfrm>
            <a:off x="3063954" y="3217655"/>
            <a:ext cx="8945642" cy="475765"/>
          </a:xfrm>
          <a:prstGeom prst="rect">
            <a:avLst/>
          </a:prstGeom>
          <a:noFill/>
          <a:ln/>
        </p:spPr>
        <p:txBody>
          <a:bodyPr wrap="square" lIns="0" tIns="0" rIns="0" bIns="0" rtlCol="0" anchor="t"/>
          <a:lstStyle/>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Ja, je neus waarschuwt altijd op tijd</a:t>
            </a:r>
            <a:endParaRPr lang="en-US" sz="1400" dirty="0"/>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Alleen bij bekende stoffen</a:t>
            </a:r>
            <a:endParaRPr lang="en-US" sz="1400" dirty="0"/>
          </a:p>
          <a:p>
            <a:pPr marL="342900" indent="-342900" algn="l">
              <a:buSzPct val="100000"/>
              <a:buChar char="•"/>
            </a:pPr>
            <a:r>
              <a:rPr lang="en-US" sz="1400" b="1" dirty="0">
                <a:solidFill>
                  <a:srgbClr val="FF8C00"/>
                </a:solidFill>
                <a:latin typeface="Heebo Light" pitchFamily="34" charset="0"/>
                <a:ea typeface="Heebo Light" pitchFamily="34" charset="-122"/>
                <a:cs typeface="Heebo Light" pitchFamily="34" charset="-120"/>
              </a:rPr>
              <a:t>Nee, absoluut niet. Veel giftige stoffen zijn reukloos of je neus went eraan</a:t>
            </a:r>
            <a:endParaRPr lang="en-US" sz="1400" dirty="0"/>
          </a:p>
        </p:txBody>
      </p:sp>
      <p:sp>
        <p:nvSpPr>
          <p:cNvPr id="15" name="Shape 11"/>
          <p:cNvSpPr/>
          <p:nvPr/>
        </p:nvSpPr>
        <p:spPr>
          <a:xfrm>
            <a:off x="2482929" y="3906780"/>
            <a:ext cx="9664422" cy="1040606"/>
          </a:xfrm>
          <a:prstGeom prst="roundRect">
            <a:avLst>
              <a:gd name="adj" fmla="val 1767"/>
            </a:avLst>
          </a:prstGeom>
          <a:solidFill>
            <a:srgbClr val="FFFFFF"/>
          </a:solidFill>
          <a:ln w="15240">
            <a:solidFill>
              <a:srgbClr val="D8D4D4"/>
            </a:solidFill>
            <a:prstDash val="solid"/>
          </a:ln>
        </p:spPr>
        <p:txBody>
          <a:bodyPr/>
          <a:lstStyle/>
          <a:p>
            <a:endParaRPr lang="nl-NL"/>
          </a:p>
        </p:txBody>
      </p:sp>
      <p:sp>
        <p:nvSpPr>
          <p:cNvPr id="16" name="Shape 12"/>
          <p:cNvSpPr/>
          <p:nvPr/>
        </p:nvSpPr>
        <p:spPr>
          <a:xfrm>
            <a:off x="2498169" y="3922020"/>
            <a:ext cx="490180" cy="1010126"/>
          </a:xfrm>
          <a:prstGeom prst="roundRect">
            <a:avLst>
              <a:gd name="adj" fmla="val 19"/>
            </a:avLst>
          </a:prstGeom>
          <a:solidFill>
            <a:srgbClr val="F2EEEE"/>
          </a:solidFill>
          <a:ln/>
        </p:spPr>
        <p:txBody>
          <a:bodyPr/>
          <a:lstStyle/>
          <a:p>
            <a:endParaRPr lang="nl-NL"/>
          </a:p>
        </p:txBody>
      </p:sp>
      <p:pic>
        <p:nvPicPr>
          <p:cNvPr id="17" name="Image 2" descr="preencoded.png"/>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651284" y="4335166"/>
            <a:ext cx="183833" cy="183833"/>
          </a:xfrm>
          <a:prstGeom prst="rect">
            <a:avLst/>
          </a:prstGeom>
        </p:spPr>
      </p:pic>
      <p:sp>
        <p:nvSpPr>
          <p:cNvPr id="18" name="Text 13"/>
          <p:cNvSpPr/>
          <p:nvPr/>
        </p:nvSpPr>
        <p:spPr>
          <a:xfrm>
            <a:off x="3063954" y="4044535"/>
            <a:ext cx="3906798" cy="191453"/>
          </a:xfrm>
          <a:prstGeom prst="rect">
            <a:avLst/>
          </a:prstGeom>
          <a:noFill/>
          <a:ln/>
        </p:spPr>
        <p:txBody>
          <a:bodyPr wrap="none" lIns="0" tIns="0" rIns="0" bIns="0" rtlCol="0" anchor="t"/>
          <a:lstStyle/>
          <a:p>
            <a:pPr marL="0" indent="0" algn="l">
              <a:lnSpc>
                <a:spcPts val="1500"/>
              </a:lnSpc>
              <a:buNone/>
            </a:pPr>
            <a:r>
              <a:rPr lang="en-US" sz="1600" b="1" dirty="0">
                <a:solidFill>
                  <a:srgbClr val="003366"/>
                </a:solidFill>
                <a:latin typeface="Montserrat" pitchFamily="34" charset="0"/>
                <a:ea typeface="Montserrat" pitchFamily="34" charset="-122"/>
                <a:cs typeface="Montserrat" pitchFamily="34" charset="-120"/>
              </a:rPr>
              <a:t>Wat betekent een gasfles met een witte schouder?</a:t>
            </a:r>
            <a:endParaRPr lang="en-US" sz="1600" b="1" dirty="0"/>
          </a:p>
        </p:txBody>
      </p:sp>
      <p:sp>
        <p:nvSpPr>
          <p:cNvPr id="19" name="Text 14"/>
          <p:cNvSpPr/>
          <p:nvPr/>
        </p:nvSpPr>
        <p:spPr>
          <a:xfrm>
            <a:off x="3063954" y="4281350"/>
            <a:ext cx="8945642" cy="636609"/>
          </a:xfrm>
          <a:prstGeom prst="rect">
            <a:avLst/>
          </a:prstGeom>
          <a:noFill/>
          <a:ln/>
        </p:spPr>
        <p:txBody>
          <a:bodyPr wrap="square" lIns="0" tIns="0" rIns="0" bIns="0" rtlCol="0" anchor="t"/>
          <a:lstStyle/>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Stikstof (N₂) </a:t>
            </a:r>
          </a:p>
          <a:p>
            <a:pPr marL="342900" indent="-342900" algn="l">
              <a:buSzPct val="100000"/>
              <a:buChar char="•"/>
            </a:pPr>
            <a:r>
              <a:rPr lang="en-US" sz="1400" b="1" dirty="0" err="1">
                <a:solidFill>
                  <a:srgbClr val="FF8C00"/>
                </a:solidFill>
                <a:latin typeface="Heebo Light" pitchFamily="34" charset="0"/>
                <a:ea typeface="Heebo Light" pitchFamily="34" charset="-122"/>
                <a:cs typeface="Heebo Light" pitchFamily="34" charset="-120"/>
              </a:rPr>
              <a:t>Zuurstof</a:t>
            </a:r>
            <a:r>
              <a:rPr lang="en-US" sz="1400" b="1" dirty="0">
                <a:solidFill>
                  <a:srgbClr val="FF8C00"/>
                </a:solidFill>
                <a:latin typeface="Heebo Light" pitchFamily="34" charset="0"/>
                <a:ea typeface="Heebo Light" pitchFamily="34" charset="-122"/>
                <a:cs typeface="Heebo Light" pitchFamily="34" charset="-120"/>
              </a:rPr>
              <a:t> (O₂)</a:t>
            </a:r>
            <a:endParaRPr lang="en-US" sz="1400" dirty="0"/>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Kooldioxide (CO₂)</a:t>
            </a:r>
            <a:endParaRPr lang="en-US" sz="1400" dirty="0"/>
          </a:p>
        </p:txBody>
      </p:sp>
      <p:sp>
        <p:nvSpPr>
          <p:cNvPr id="20" name="Shape 15"/>
          <p:cNvSpPr/>
          <p:nvPr/>
        </p:nvSpPr>
        <p:spPr>
          <a:xfrm>
            <a:off x="2482929" y="4970475"/>
            <a:ext cx="9664422" cy="1040606"/>
          </a:xfrm>
          <a:prstGeom prst="roundRect">
            <a:avLst>
              <a:gd name="adj" fmla="val 1767"/>
            </a:avLst>
          </a:prstGeom>
          <a:solidFill>
            <a:srgbClr val="FFFFFF"/>
          </a:solidFill>
          <a:ln w="15240">
            <a:solidFill>
              <a:srgbClr val="D8D4D4"/>
            </a:solidFill>
            <a:prstDash val="solid"/>
          </a:ln>
        </p:spPr>
        <p:txBody>
          <a:bodyPr/>
          <a:lstStyle/>
          <a:p>
            <a:endParaRPr lang="nl-NL"/>
          </a:p>
        </p:txBody>
      </p:sp>
      <p:sp>
        <p:nvSpPr>
          <p:cNvPr id="21" name="Shape 16"/>
          <p:cNvSpPr/>
          <p:nvPr/>
        </p:nvSpPr>
        <p:spPr>
          <a:xfrm>
            <a:off x="2498169" y="4985715"/>
            <a:ext cx="490180" cy="1010126"/>
          </a:xfrm>
          <a:prstGeom prst="roundRect">
            <a:avLst>
              <a:gd name="adj" fmla="val 19"/>
            </a:avLst>
          </a:prstGeom>
          <a:solidFill>
            <a:srgbClr val="F2EEEE"/>
          </a:solidFill>
          <a:ln/>
        </p:spPr>
        <p:txBody>
          <a:bodyPr/>
          <a:lstStyle/>
          <a:p>
            <a:endParaRPr lang="nl-NL"/>
          </a:p>
        </p:txBody>
      </p:sp>
      <p:pic>
        <p:nvPicPr>
          <p:cNvPr id="22" name="Image 3" descr="preencoded.png"/>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651284" y="5398862"/>
            <a:ext cx="183833" cy="183833"/>
          </a:xfrm>
          <a:prstGeom prst="rect">
            <a:avLst/>
          </a:prstGeom>
        </p:spPr>
      </p:pic>
      <p:sp>
        <p:nvSpPr>
          <p:cNvPr id="23" name="Text 17"/>
          <p:cNvSpPr/>
          <p:nvPr/>
        </p:nvSpPr>
        <p:spPr>
          <a:xfrm>
            <a:off x="3063954" y="5108230"/>
            <a:ext cx="4341495" cy="191453"/>
          </a:xfrm>
          <a:prstGeom prst="rect">
            <a:avLst/>
          </a:prstGeom>
          <a:noFill/>
          <a:ln/>
        </p:spPr>
        <p:txBody>
          <a:bodyPr wrap="none" lIns="0" tIns="0" rIns="0" bIns="0" rtlCol="0" anchor="t"/>
          <a:lstStyle/>
          <a:p>
            <a:pPr marL="0" indent="0" algn="l">
              <a:lnSpc>
                <a:spcPts val="1500"/>
              </a:lnSpc>
              <a:buNone/>
            </a:pPr>
            <a:r>
              <a:rPr lang="en-US" sz="1600" b="1" dirty="0">
                <a:solidFill>
                  <a:srgbClr val="003366"/>
                </a:solidFill>
                <a:latin typeface="Montserrat" pitchFamily="34" charset="0"/>
                <a:ea typeface="Montserrat" pitchFamily="34" charset="-122"/>
                <a:cs typeface="Montserrat" pitchFamily="34" charset="-120"/>
              </a:rPr>
              <a:t>Wat is het verschil tussen een acuut en chronisch effect?</a:t>
            </a:r>
            <a:endParaRPr lang="en-US" sz="1600" b="1" dirty="0"/>
          </a:p>
        </p:txBody>
      </p:sp>
      <p:sp>
        <p:nvSpPr>
          <p:cNvPr id="24" name="Text 18"/>
          <p:cNvSpPr/>
          <p:nvPr/>
        </p:nvSpPr>
        <p:spPr>
          <a:xfrm>
            <a:off x="3063954" y="5345045"/>
            <a:ext cx="8945642" cy="636610"/>
          </a:xfrm>
          <a:prstGeom prst="rect">
            <a:avLst/>
          </a:prstGeom>
          <a:noFill/>
          <a:ln/>
        </p:spPr>
        <p:txBody>
          <a:bodyPr wrap="square" lIns="0" tIns="0" rIns="0" bIns="0" rtlCol="0" anchor="t"/>
          <a:lstStyle/>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Acuut is gevaarlijker dan chronisch</a:t>
            </a:r>
            <a:endParaRPr lang="en-US" sz="1400" dirty="0"/>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Er is geen verschil, beide zijn even gevaarlijk</a:t>
            </a:r>
            <a:endParaRPr lang="en-US" sz="1400" dirty="0"/>
          </a:p>
          <a:p>
            <a:pPr marL="342900" indent="-342900" algn="l">
              <a:buSzPct val="100000"/>
              <a:buChar char="•"/>
            </a:pPr>
            <a:r>
              <a:rPr lang="en-US" sz="1400" b="1" dirty="0">
                <a:solidFill>
                  <a:srgbClr val="FF8C00"/>
                </a:solidFill>
                <a:latin typeface="Heebo Light" pitchFamily="34" charset="0"/>
                <a:ea typeface="Heebo Light" pitchFamily="34" charset="-122"/>
                <a:cs typeface="Heebo Light" pitchFamily="34" charset="-120"/>
              </a:rPr>
              <a:t>Acuut = direct merkbaar. Chronisch = lange termijn na herhaalde blootstelling</a:t>
            </a:r>
            <a:endParaRPr lang="en-US" sz="1400" dirty="0"/>
          </a:p>
        </p:txBody>
      </p:sp>
      <p:sp>
        <p:nvSpPr>
          <p:cNvPr id="25" name="Shape 19"/>
          <p:cNvSpPr/>
          <p:nvPr/>
        </p:nvSpPr>
        <p:spPr>
          <a:xfrm>
            <a:off x="2482929" y="6034170"/>
            <a:ext cx="9664422" cy="1040606"/>
          </a:xfrm>
          <a:prstGeom prst="roundRect">
            <a:avLst>
              <a:gd name="adj" fmla="val 1767"/>
            </a:avLst>
          </a:prstGeom>
          <a:solidFill>
            <a:srgbClr val="FFFFFF"/>
          </a:solidFill>
          <a:ln w="15240">
            <a:solidFill>
              <a:srgbClr val="D8D4D4"/>
            </a:solidFill>
            <a:prstDash val="solid"/>
          </a:ln>
        </p:spPr>
        <p:txBody>
          <a:bodyPr/>
          <a:lstStyle/>
          <a:p>
            <a:endParaRPr lang="nl-NL"/>
          </a:p>
        </p:txBody>
      </p:sp>
      <p:sp>
        <p:nvSpPr>
          <p:cNvPr id="26" name="Shape 20"/>
          <p:cNvSpPr/>
          <p:nvPr/>
        </p:nvSpPr>
        <p:spPr>
          <a:xfrm>
            <a:off x="2498169" y="6049410"/>
            <a:ext cx="490180" cy="1010126"/>
          </a:xfrm>
          <a:prstGeom prst="roundRect">
            <a:avLst>
              <a:gd name="adj" fmla="val 19"/>
            </a:avLst>
          </a:prstGeom>
          <a:solidFill>
            <a:srgbClr val="F2EEEE"/>
          </a:solidFill>
          <a:ln/>
        </p:spPr>
        <p:txBody>
          <a:bodyPr/>
          <a:lstStyle/>
          <a:p>
            <a:endParaRPr lang="nl-NL"/>
          </a:p>
        </p:txBody>
      </p:sp>
      <p:pic>
        <p:nvPicPr>
          <p:cNvPr id="27" name="Image 4" descr="preencoded.png"/>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651284" y="6462557"/>
            <a:ext cx="183833" cy="183833"/>
          </a:xfrm>
          <a:prstGeom prst="rect">
            <a:avLst/>
          </a:prstGeom>
        </p:spPr>
      </p:pic>
      <p:sp>
        <p:nvSpPr>
          <p:cNvPr id="28" name="Text 21"/>
          <p:cNvSpPr/>
          <p:nvPr/>
        </p:nvSpPr>
        <p:spPr>
          <a:xfrm>
            <a:off x="3063954" y="6171925"/>
            <a:ext cx="5759768" cy="191453"/>
          </a:xfrm>
          <a:prstGeom prst="rect">
            <a:avLst/>
          </a:prstGeom>
          <a:noFill/>
          <a:ln/>
        </p:spPr>
        <p:txBody>
          <a:bodyPr wrap="none" lIns="0" tIns="0" rIns="0" bIns="0" rtlCol="0" anchor="t"/>
          <a:lstStyle/>
          <a:p>
            <a:pPr marL="0" indent="0" algn="l">
              <a:lnSpc>
                <a:spcPts val="1500"/>
              </a:lnSpc>
              <a:buNone/>
            </a:pPr>
            <a:r>
              <a:rPr lang="en-US" sz="1600" b="1" dirty="0">
                <a:solidFill>
                  <a:srgbClr val="003366"/>
                </a:solidFill>
                <a:latin typeface="Montserrat" pitchFamily="34" charset="0"/>
                <a:ea typeface="Montserrat" pitchFamily="34" charset="-122"/>
                <a:cs typeface="Montserrat" pitchFamily="34" charset="-120"/>
              </a:rPr>
              <a:t>Wat betekent het GHS-symbool met een persoon en starburst op de borst?</a:t>
            </a:r>
            <a:endParaRPr lang="en-US" sz="1600" b="1" dirty="0"/>
          </a:p>
        </p:txBody>
      </p:sp>
      <p:sp>
        <p:nvSpPr>
          <p:cNvPr id="29" name="Text 22"/>
          <p:cNvSpPr/>
          <p:nvPr/>
        </p:nvSpPr>
        <p:spPr>
          <a:xfrm>
            <a:off x="3063954" y="6408741"/>
            <a:ext cx="8945642" cy="475765"/>
          </a:xfrm>
          <a:prstGeom prst="rect">
            <a:avLst/>
          </a:prstGeom>
          <a:noFill/>
          <a:ln/>
        </p:spPr>
        <p:txBody>
          <a:bodyPr wrap="square" lIns="0" tIns="0" rIns="0" bIns="0" rtlCol="0" anchor="t"/>
          <a:lstStyle/>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Acute vergiftiging - direct dodelijk</a:t>
            </a:r>
            <a:endParaRPr lang="en-US" sz="1400" dirty="0"/>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Huidirritatie en allergische reacties</a:t>
            </a:r>
            <a:endParaRPr lang="en-US" sz="1400" dirty="0"/>
          </a:p>
          <a:p>
            <a:pPr marL="342900" indent="-342900" algn="l">
              <a:buSzPct val="100000"/>
              <a:buChar char="•"/>
            </a:pPr>
            <a:r>
              <a:rPr lang="en-US" sz="1400" b="1" dirty="0">
                <a:solidFill>
                  <a:srgbClr val="FF8C00"/>
                </a:solidFill>
                <a:latin typeface="Heebo Light" pitchFamily="34" charset="0"/>
                <a:ea typeface="Heebo Light" pitchFamily="34" charset="-122"/>
                <a:cs typeface="Heebo Light" pitchFamily="34" charset="-120"/>
              </a:rPr>
              <a:t>Lange termijn gezondheidsgevaar - kankerverwekkend, mutageen, giftig voor organen</a:t>
            </a:r>
            <a:endParaRPr lang="en-US" sz="1400" dirty="0"/>
          </a:p>
        </p:txBody>
      </p:sp>
      <p:pic>
        <p:nvPicPr>
          <p:cNvPr id="31" name="Afbeelding 30" descr="Afbeelding met symbool, logo, ontwerp&#10;&#10;Door AI gegenereerde inhoud is mogelijk onjuist.">
            <a:extLst>
              <a:ext uri="{FF2B5EF4-FFF2-40B4-BE49-F238E27FC236}">
                <a16:creationId xmlns:a16="http://schemas.microsoft.com/office/drawing/2014/main" id="{0C27EA4C-6958-89BE-0EB0-1B685FA3DC27}"/>
              </a:ext>
            </a:extLst>
          </p:cNvPr>
          <p:cNvPicPr>
            <a:picLocks noChangeAspect="1"/>
          </p:cNvPicPr>
          <p:nvPr/>
        </p:nvPicPr>
        <p:blipFill>
          <a:blip r:embed="rId13"/>
          <a:stretch>
            <a:fillRect/>
          </a:stretch>
        </p:blipFill>
        <p:spPr>
          <a:xfrm>
            <a:off x="14044793" y="7643994"/>
            <a:ext cx="407187" cy="40718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Text 0"/>
          <p:cNvSpPr/>
          <p:nvPr/>
        </p:nvSpPr>
        <p:spPr>
          <a:xfrm>
            <a:off x="1425535" y="870942"/>
            <a:ext cx="4420553" cy="466725"/>
          </a:xfrm>
          <a:prstGeom prst="rect">
            <a:avLst/>
          </a:prstGeom>
          <a:noFill/>
          <a:ln/>
        </p:spPr>
        <p:txBody>
          <a:bodyPr wrap="none" lIns="0" tIns="0" rIns="0" bIns="0" rtlCol="0" anchor="t"/>
          <a:lstStyle/>
          <a:p>
            <a:pPr marL="0" indent="0" algn="l">
              <a:lnSpc>
                <a:spcPts val="3650"/>
              </a:lnSpc>
              <a:buNone/>
            </a:pPr>
            <a:r>
              <a:rPr lang="en-US" sz="3900" dirty="0">
                <a:solidFill>
                  <a:srgbClr val="003366"/>
                </a:solidFill>
                <a:latin typeface="Montserrat" pitchFamily="34" charset="0"/>
                <a:ea typeface="Montserrat" pitchFamily="34" charset="-122"/>
                <a:cs typeface="Montserrat" pitchFamily="34" charset="-120"/>
              </a:rPr>
              <a:t>De 3 Gouden Afspraken</a:t>
            </a:r>
            <a:endParaRPr lang="en-US" sz="3900" dirty="0"/>
          </a:p>
        </p:txBody>
      </p:sp>
      <p:sp>
        <p:nvSpPr>
          <p:cNvPr id="3" name="Shape 1"/>
          <p:cNvSpPr/>
          <p:nvPr/>
        </p:nvSpPr>
        <p:spPr>
          <a:xfrm>
            <a:off x="1403710" y="1450061"/>
            <a:ext cx="2640752" cy="369452"/>
          </a:xfrm>
          <a:prstGeom prst="roundRect">
            <a:avLst>
              <a:gd name="adj" fmla="val 6973"/>
            </a:avLst>
          </a:prstGeom>
          <a:solidFill>
            <a:srgbClr val="FFE8CC"/>
          </a:solidFill>
          <a:ln/>
        </p:spPr>
        <p:txBody>
          <a:bodyPr/>
          <a:lstStyle/>
          <a:p>
            <a:endParaRPr lang="nl-NL"/>
          </a:p>
        </p:txBody>
      </p:sp>
      <p:sp>
        <p:nvSpPr>
          <p:cNvPr id="4" name="Text 2"/>
          <p:cNvSpPr/>
          <p:nvPr/>
        </p:nvSpPr>
        <p:spPr>
          <a:xfrm>
            <a:off x="1515070" y="1607225"/>
            <a:ext cx="1506855" cy="167521"/>
          </a:xfrm>
          <a:prstGeom prst="rect">
            <a:avLst/>
          </a:prstGeom>
          <a:noFill/>
          <a:ln/>
        </p:spPr>
        <p:txBody>
          <a:bodyPr wrap="none" lIns="0" tIns="0" rIns="0" bIns="0" rtlCol="0" anchor="t"/>
          <a:lstStyle/>
          <a:p>
            <a:pPr marL="0" indent="0" algn="l">
              <a:lnSpc>
                <a:spcPts val="1300"/>
              </a:lnSpc>
              <a:buNone/>
            </a:pPr>
            <a:r>
              <a:rPr lang="en-US" sz="1500" dirty="0">
                <a:solidFill>
                  <a:srgbClr val="003366"/>
                </a:solidFill>
                <a:latin typeface="Heebo Light" pitchFamily="34" charset="0"/>
                <a:ea typeface="Heebo Light" pitchFamily="34" charset="-122"/>
                <a:cs typeface="Heebo Light" pitchFamily="34" charset="-120"/>
              </a:rPr>
              <a:t>VEILIGHEID BEGINT BIJ JOU</a:t>
            </a:r>
            <a:endParaRPr lang="en-US" sz="1500" dirty="0"/>
          </a:p>
        </p:txBody>
      </p:sp>
      <p:sp>
        <p:nvSpPr>
          <p:cNvPr id="5" name="Shape 3"/>
          <p:cNvSpPr/>
          <p:nvPr/>
        </p:nvSpPr>
        <p:spPr>
          <a:xfrm>
            <a:off x="1425535" y="1945958"/>
            <a:ext cx="11779210" cy="1578650"/>
          </a:xfrm>
          <a:prstGeom prst="roundRect">
            <a:avLst>
              <a:gd name="adj" fmla="val 1419"/>
            </a:avLst>
          </a:prstGeom>
          <a:solidFill>
            <a:srgbClr val="F2EEEE"/>
          </a:solidFill>
          <a:ln/>
        </p:spPr>
        <p:txBody>
          <a:bodyPr/>
          <a:lstStyle/>
          <a:p>
            <a:endParaRPr lang="nl-NL"/>
          </a:p>
        </p:txBody>
      </p:sp>
      <p:sp>
        <p:nvSpPr>
          <p:cNvPr id="6" name="Shape 4"/>
          <p:cNvSpPr/>
          <p:nvPr/>
        </p:nvSpPr>
        <p:spPr>
          <a:xfrm>
            <a:off x="1574840" y="2095262"/>
            <a:ext cx="448032" cy="448032"/>
          </a:xfrm>
          <a:prstGeom prst="roundRect">
            <a:avLst>
              <a:gd name="adj" fmla="val 20407216"/>
            </a:avLst>
          </a:prstGeom>
          <a:solidFill>
            <a:srgbClr val="FF8C00"/>
          </a:solidFill>
          <a:ln/>
        </p:spPr>
        <p:txBody>
          <a:bodyPr/>
          <a:lstStyle/>
          <a:p>
            <a:endParaRPr lang="nl-NL"/>
          </a:p>
        </p:txBody>
      </p:sp>
      <p:pic>
        <p:nvPicPr>
          <p:cNvPr id="7" name="Image 0" descr="preencoded.png"/>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98069" y="2218492"/>
            <a:ext cx="201573" cy="201573"/>
          </a:xfrm>
          <a:prstGeom prst="rect">
            <a:avLst/>
          </a:prstGeom>
        </p:spPr>
      </p:pic>
      <p:sp>
        <p:nvSpPr>
          <p:cNvPr id="8" name="Text 5"/>
          <p:cNvSpPr/>
          <p:nvPr/>
        </p:nvSpPr>
        <p:spPr>
          <a:xfrm>
            <a:off x="1574840" y="2655689"/>
            <a:ext cx="2992160" cy="233363"/>
          </a:xfrm>
          <a:prstGeom prst="rect">
            <a:avLst/>
          </a:prstGeom>
          <a:noFill/>
          <a:ln/>
        </p:spPr>
        <p:txBody>
          <a:bodyPr wrap="none" lIns="0" tIns="0" rIns="0" bIns="0" rtlCol="0" anchor="t"/>
          <a:lstStyle/>
          <a:p>
            <a:pPr marL="0" indent="0" algn="l">
              <a:lnSpc>
                <a:spcPts val="1800"/>
              </a:lnSpc>
              <a:buNone/>
            </a:pPr>
            <a:r>
              <a:rPr lang="en-US" sz="1450" b="1" dirty="0">
                <a:solidFill>
                  <a:srgbClr val="003366"/>
                </a:solidFill>
                <a:latin typeface="Montserrat" pitchFamily="34" charset="0"/>
                <a:ea typeface="Montserrat" pitchFamily="34" charset="-122"/>
                <a:cs typeface="Montserrat" pitchFamily="34" charset="-120"/>
              </a:rPr>
              <a:t>Lees Altijd het SDS en het etiket</a:t>
            </a:r>
            <a:endParaRPr lang="en-US" sz="1450" b="1" dirty="0"/>
          </a:p>
        </p:txBody>
      </p:sp>
      <p:sp>
        <p:nvSpPr>
          <p:cNvPr id="9" name="Text 6"/>
          <p:cNvSpPr/>
          <p:nvPr/>
        </p:nvSpPr>
        <p:spPr>
          <a:xfrm>
            <a:off x="1574840" y="2956441"/>
            <a:ext cx="11480602" cy="418862"/>
          </a:xfrm>
          <a:prstGeom prst="rect">
            <a:avLst/>
          </a:prstGeom>
          <a:noFill/>
          <a:ln/>
        </p:spPr>
        <p:txBody>
          <a:bodyPr wrap="square" lIns="0" tIns="0" rIns="0" bIns="0" rtlCol="0" anchor="t"/>
          <a:lstStyle/>
          <a:p>
            <a:pPr marL="0" indent="0" algn="l">
              <a:lnSpc>
                <a:spcPts val="1600"/>
              </a:lnSpc>
              <a:buNone/>
            </a:pPr>
            <a:r>
              <a:rPr lang="en-US" sz="1400" dirty="0">
                <a:solidFill>
                  <a:srgbClr val="003366"/>
                </a:solidFill>
                <a:latin typeface="Heebo Light" pitchFamily="34" charset="0"/>
                <a:ea typeface="Heebo Light" pitchFamily="34" charset="-122"/>
                <a:cs typeface="Heebo Light" pitchFamily="34" charset="-120"/>
              </a:rPr>
              <a:t>Voordat je met een nieuwe of onbekende stof werkt, raadpleeg je het Veiligheidsinformatieblad en check het etiket. Hier vind je alle informatie over gevaren, beschermingsmaatregelen en noodprocedures.</a:t>
            </a:r>
            <a:endParaRPr lang="en-US" sz="1400" dirty="0"/>
          </a:p>
        </p:txBody>
      </p:sp>
      <p:sp>
        <p:nvSpPr>
          <p:cNvPr id="10" name="Shape 7"/>
          <p:cNvSpPr/>
          <p:nvPr/>
        </p:nvSpPr>
        <p:spPr>
          <a:xfrm>
            <a:off x="1425535" y="3637002"/>
            <a:ext cx="11779210" cy="1578650"/>
          </a:xfrm>
          <a:prstGeom prst="roundRect">
            <a:avLst>
              <a:gd name="adj" fmla="val 1419"/>
            </a:avLst>
          </a:prstGeom>
          <a:solidFill>
            <a:srgbClr val="F2EEEE"/>
          </a:solidFill>
          <a:ln/>
        </p:spPr>
        <p:txBody>
          <a:bodyPr/>
          <a:lstStyle/>
          <a:p>
            <a:endParaRPr lang="nl-NL"/>
          </a:p>
        </p:txBody>
      </p:sp>
      <p:sp>
        <p:nvSpPr>
          <p:cNvPr id="11" name="Shape 8"/>
          <p:cNvSpPr/>
          <p:nvPr/>
        </p:nvSpPr>
        <p:spPr>
          <a:xfrm>
            <a:off x="1574840" y="3786307"/>
            <a:ext cx="448032" cy="448032"/>
          </a:xfrm>
          <a:prstGeom prst="roundRect">
            <a:avLst>
              <a:gd name="adj" fmla="val 20407216"/>
            </a:avLst>
          </a:prstGeom>
          <a:solidFill>
            <a:srgbClr val="FF8C00"/>
          </a:solidFill>
          <a:ln/>
        </p:spPr>
        <p:txBody>
          <a:bodyPr/>
          <a:lstStyle/>
          <a:p>
            <a:endParaRPr lang="nl-NL"/>
          </a:p>
        </p:txBody>
      </p:sp>
      <p:pic>
        <p:nvPicPr>
          <p:cNvPr id="12" name="Image 1" descr="preencoded.png"/>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98069" y="3909536"/>
            <a:ext cx="201573" cy="201573"/>
          </a:xfrm>
          <a:prstGeom prst="rect">
            <a:avLst/>
          </a:prstGeom>
        </p:spPr>
      </p:pic>
      <p:sp>
        <p:nvSpPr>
          <p:cNvPr id="13" name="Text 9"/>
          <p:cNvSpPr/>
          <p:nvPr/>
        </p:nvSpPr>
        <p:spPr>
          <a:xfrm>
            <a:off x="1574840" y="4346734"/>
            <a:ext cx="2940248" cy="233363"/>
          </a:xfrm>
          <a:prstGeom prst="rect">
            <a:avLst/>
          </a:prstGeom>
          <a:noFill/>
          <a:ln/>
        </p:spPr>
        <p:txBody>
          <a:bodyPr wrap="none" lIns="0" tIns="0" rIns="0" bIns="0" rtlCol="0" anchor="t"/>
          <a:lstStyle/>
          <a:p>
            <a:pPr marL="0" indent="0" algn="l">
              <a:lnSpc>
                <a:spcPts val="1800"/>
              </a:lnSpc>
              <a:buNone/>
            </a:pPr>
            <a:r>
              <a:rPr lang="en-US" sz="1450" b="1" dirty="0">
                <a:solidFill>
                  <a:srgbClr val="003366"/>
                </a:solidFill>
                <a:latin typeface="Montserrat" pitchFamily="34" charset="0"/>
                <a:ea typeface="Montserrat" pitchFamily="34" charset="-122"/>
                <a:cs typeface="Montserrat" pitchFamily="34" charset="-120"/>
              </a:rPr>
              <a:t>Gebruik de Juiste Bescherming</a:t>
            </a:r>
            <a:endParaRPr lang="en-US" sz="1450" b="1" dirty="0"/>
          </a:p>
        </p:txBody>
      </p:sp>
      <p:sp>
        <p:nvSpPr>
          <p:cNvPr id="14" name="Text 10"/>
          <p:cNvSpPr/>
          <p:nvPr/>
        </p:nvSpPr>
        <p:spPr>
          <a:xfrm>
            <a:off x="1574840" y="4647486"/>
            <a:ext cx="11480602" cy="418862"/>
          </a:xfrm>
          <a:prstGeom prst="rect">
            <a:avLst/>
          </a:prstGeom>
          <a:noFill/>
          <a:ln/>
        </p:spPr>
        <p:txBody>
          <a:bodyPr wrap="square" lIns="0" tIns="0" rIns="0" bIns="0" rtlCol="0" anchor="t"/>
          <a:lstStyle/>
          <a:p>
            <a:pPr marL="0" indent="0" algn="l">
              <a:lnSpc>
                <a:spcPts val="1600"/>
              </a:lnSpc>
              <a:buNone/>
            </a:pPr>
            <a:r>
              <a:rPr lang="en-US" sz="1400" dirty="0">
                <a:solidFill>
                  <a:srgbClr val="003366"/>
                </a:solidFill>
                <a:latin typeface="Heebo Light" pitchFamily="34" charset="0"/>
                <a:ea typeface="Heebo Light" pitchFamily="34" charset="-122"/>
                <a:cs typeface="Heebo Light" pitchFamily="34" charset="-120"/>
              </a:rPr>
              <a:t>Volg de STOP-hiërarchie: eerst proberen te vervangen, dan technische en organisatorische maatregelen, en pas als laatste persoonlijke beschermingsmiddelen. Draag altijd de voorgeschreven PBM's.</a:t>
            </a:r>
            <a:endParaRPr lang="en-US" sz="1400" dirty="0"/>
          </a:p>
        </p:txBody>
      </p:sp>
      <p:sp>
        <p:nvSpPr>
          <p:cNvPr id="15" name="Shape 11"/>
          <p:cNvSpPr/>
          <p:nvPr/>
        </p:nvSpPr>
        <p:spPr>
          <a:xfrm>
            <a:off x="1425535" y="5328047"/>
            <a:ext cx="11779210" cy="1495663"/>
          </a:xfrm>
          <a:prstGeom prst="roundRect">
            <a:avLst>
              <a:gd name="adj" fmla="val 1636"/>
            </a:avLst>
          </a:prstGeom>
          <a:solidFill>
            <a:srgbClr val="F2EEEE"/>
          </a:solidFill>
          <a:ln/>
        </p:spPr>
        <p:txBody>
          <a:bodyPr/>
          <a:lstStyle/>
          <a:p>
            <a:endParaRPr lang="nl-NL"/>
          </a:p>
        </p:txBody>
      </p:sp>
      <p:sp>
        <p:nvSpPr>
          <p:cNvPr id="16" name="Shape 12"/>
          <p:cNvSpPr/>
          <p:nvPr/>
        </p:nvSpPr>
        <p:spPr>
          <a:xfrm>
            <a:off x="1574840" y="5477351"/>
            <a:ext cx="448032" cy="448032"/>
          </a:xfrm>
          <a:prstGeom prst="roundRect">
            <a:avLst>
              <a:gd name="adj" fmla="val 20407216"/>
            </a:avLst>
          </a:prstGeom>
          <a:solidFill>
            <a:srgbClr val="FF8C00"/>
          </a:solidFill>
          <a:ln/>
        </p:spPr>
        <p:txBody>
          <a:bodyPr/>
          <a:lstStyle/>
          <a:p>
            <a:endParaRPr lang="nl-NL"/>
          </a:p>
        </p:txBody>
      </p:sp>
      <p:pic>
        <p:nvPicPr>
          <p:cNvPr id="17" name="Image 2" descr="preencoded.png"/>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698069" y="5600581"/>
            <a:ext cx="201573" cy="201573"/>
          </a:xfrm>
          <a:prstGeom prst="rect">
            <a:avLst/>
          </a:prstGeom>
        </p:spPr>
      </p:pic>
      <p:sp>
        <p:nvSpPr>
          <p:cNvPr id="18" name="Text 13"/>
          <p:cNvSpPr/>
          <p:nvPr/>
        </p:nvSpPr>
        <p:spPr>
          <a:xfrm>
            <a:off x="1574840" y="6037778"/>
            <a:ext cx="2874288" cy="233363"/>
          </a:xfrm>
          <a:prstGeom prst="rect">
            <a:avLst/>
          </a:prstGeom>
          <a:noFill/>
          <a:ln/>
        </p:spPr>
        <p:txBody>
          <a:bodyPr wrap="none" lIns="0" tIns="0" rIns="0" bIns="0" rtlCol="0" anchor="t"/>
          <a:lstStyle/>
          <a:p>
            <a:pPr marL="0" indent="0" algn="l">
              <a:lnSpc>
                <a:spcPts val="1800"/>
              </a:lnSpc>
              <a:buNone/>
            </a:pPr>
            <a:r>
              <a:rPr lang="en-US" sz="1450" b="1" dirty="0">
                <a:solidFill>
                  <a:srgbClr val="003366"/>
                </a:solidFill>
                <a:latin typeface="Montserrat" pitchFamily="34" charset="0"/>
                <a:ea typeface="Montserrat" pitchFamily="34" charset="-122"/>
                <a:cs typeface="Montserrat" pitchFamily="34" charset="-120"/>
              </a:rPr>
              <a:t>Meld Onveilige Situaties Direct</a:t>
            </a:r>
            <a:endParaRPr lang="en-US" sz="1450" b="1" dirty="0"/>
          </a:p>
        </p:txBody>
      </p:sp>
      <p:sp>
        <p:nvSpPr>
          <p:cNvPr id="19" name="Text 14"/>
          <p:cNvSpPr/>
          <p:nvPr/>
        </p:nvSpPr>
        <p:spPr>
          <a:xfrm>
            <a:off x="1574840" y="6338530"/>
            <a:ext cx="11480602" cy="209431"/>
          </a:xfrm>
          <a:prstGeom prst="rect">
            <a:avLst/>
          </a:prstGeom>
          <a:noFill/>
          <a:ln/>
        </p:spPr>
        <p:txBody>
          <a:bodyPr wrap="none" lIns="0" tIns="0" rIns="0" bIns="0" rtlCol="0" anchor="t"/>
          <a:lstStyle/>
          <a:p>
            <a:pPr marL="0" indent="0" algn="l">
              <a:lnSpc>
                <a:spcPts val="1600"/>
              </a:lnSpc>
              <a:buNone/>
            </a:pPr>
            <a:r>
              <a:rPr lang="en-US" sz="1400" dirty="0">
                <a:solidFill>
                  <a:srgbClr val="003366"/>
                </a:solidFill>
                <a:latin typeface="Heebo Light" pitchFamily="34" charset="0"/>
                <a:ea typeface="Heebo Light" pitchFamily="34" charset="-122"/>
                <a:cs typeface="Heebo Light" pitchFamily="34" charset="-120"/>
              </a:rPr>
              <a:t>Zie je een lekkage, beschadigde verpakking of andere gevaarlijke situatie? Meld het onmiddellijk aan je leidinggevende. Bij twijfel: niet zelf opruimen, </a:t>
            </a:r>
          </a:p>
          <a:p>
            <a:pPr marL="0" indent="0" algn="l">
              <a:lnSpc>
                <a:spcPts val="1600"/>
              </a:lnSpc>
              <a:buNone/>
            </a:pPr>
            <a:r>
              <a:rPr lang="en-US" sz="1400" dirty="0">
                <a:solidFill>
                  <a:srgbClr val="003366"/>
                </a:solidFill>
                <a:latin typeface="Heebo Light" pitchFamily="34" charset="0"/>
                <a:ea typeface="Heebo Light" pitchFamily="34" charset="-122"/>
                <a:cs typeface="Heebo Light" pitchFamily="34" charset="-120"/>
              </a:rPr>
              <a:t>maar hulp inschakelen.</a:t>
            </a:r>
            <a:endParaRPr lang="en-US" sz="1400" dirty="0"/>
          </a:p>
        </p:txBody>
      </p:sp>
      <p:sp>
        <p:nvSpPr>
          <p:cNvPr id="20" name="Shape 15"/>
          <p:cNvSpPr/>
          <p:nvPr/>
        </p:nvSpPr>
        <p:spPr>
          <a:xfrm>
            <a:off x="1425534" y="7122079"/>
            <a:ext cx="12313911" cy="534829"/>
          </a:xfrm>
          <a:prstGeom prst="roundRect">
            <a:avLst>
              <a:gd name="adj" fmla="val 4189"/>
            </a:avLst>
          </a:prstGeom>
          <a:solidFill>
            <a:srgbClr val="FFDDB3"/>
          </a:solidFill>
          <a:ln/>
        </p:spPr>
        <p:txBody>
          <a:bodyPr/>
          <a:lstStyle/>
          <a:p>
            <a:endParaRPr lang="nl-NL"/>
          </a:p>
        </p:txBody>
      </p:sp>
      <p:pic>
        <p:nvPicPr>
          <p:cNvPr id="21" name="Image 3" descr="preencoded.png"/>
          <p:cNvPicPr>
            <a:picLocks noChangeAspect="1"/>
          </p:cNvPicPr>
          <p:nvPr/>
        </p:nvPicPr>
        <p:blipFill>
          <a:blip r:embed="rId9"/>
          <a:stretch>
            <a:fillRect/>
          </a:stretch>
        </p:blipFill>
        <p:spPr>
          <a:xfrm>
            <a:off x="1574840" y="7287795"/>
            <a:ext cx="186690" cy="149304"/>
          </a:xfrm>
          <a:prstGeom prst="rect">
            <a:avLst/>
          </a:prstGeom>
        </p:spPr>
      </p:pic>
      <p:sp>
        <p:nvSpPr>
          <p:cNvPr id="22" name="Text 16"/>
          <p:cNvSpPr/>
          <p:nvPr/>
        </p:nvSpPr>
        <p:spPr>
          <a:xfrm>
            <a:off x="1798855" y="7273429"/>
            <a:ext cx="11144607" cy="209431"/>
          </a:xfrm>
          <a:prstGeom prst="rect">
            <a:avLst/>
          </a:prstGeom>
          <a:noFill/>
          <a:ln/>
        </p:spPr>
        <p:txBody>
          <a:bodyPr wrap="none" lIns="0" tIns="0" rIns="0" bIns="0" rtlCol="0" anchor="t"/>
          <a:lstStyle/>
          <a:p>
            <a:pPr marL="0" indent="0" algn="l">
              <a:lnSpc>
                <a:spcPts val="1600"/>
              </a:lnSpc>
              <a:buNone/>
            </a:pPr>
            <a:r>
              <a:rPr lang="en-US" b="1" dirty="0">
                <a:solidFill>
                  <a:srgbClr val="003366"/>
                </a:solidFill>
                <a:latin typeface="Heebo Light" pitchFamily="34" charset="0"/>
                <a:ea typeface="Heebo Light" pitchFamily="34" charset="-122"/>
                <a:cs typeface="Heebo Light" pitchFamily="34" charset="-120"/>
              </a:rPr>
              <a:t>Deze 3 afspraken kunnen levens redden. Neem ze serieus, elke dag opnieuw. Veiligheid is ieders verantwoordelijkheid</a:t>
            </a:r>
            <a:r>
              <a:rPr lang="en-US" b="1" dirty="0">
                <a:solidFill>
                  <a:srgbClr val="000000"/>
                </a:solidFill>
                <a:latin typeface="Heebo Light" pitchFamily="34" charset="0"/>
                <a:ea typeface="Heebo Light" pitchFamily="34" charset="-122"/>
                <a:cs typeface="Heebo Light" pitchFamily="34" charset="-120"/>
              </a:rPr>
              <a:t>!</a:t>
            </a:r>
            <a:endParaRPr lang="en-US" dirty="0"/>
          </a:p>
        </p:txBody>
      </p:sp>
      <p:pic>
        <p:nvPicPr>
          <p:cNvPr id="23" name="Afbeelding 22" descr="Afbeelding met symbool, logo, ontwerp&#10;&#10;Door AI gegenereerde inhoud is mogelijk onjuist.">
            <a:extLst>
              <a:ext uri="{FF2B5EF4-FFF2-40B4-BE49-F238E27FC236}">
                <a16:creationId xmlns:a16="http://schemas.microsoft.com/office/drawing/2014/main" id="{1D3E1E78-E441-2B4C-2BC6-D0809BBFBBB0}"/>
              </a:ext>
            </a:extLst>
          </p:cNvPr>
          <p:cNvPicPr>
            <a:picLocks noChangeAspect="1"/>
          </p:cNvPicPr>
          <p:nvPr/>
        </p:nvPicPr>
        <p:blipFill>
          <a:blip r:embed="rId10"/>
          <a:stretch>
            <a:fillRect/>
          </a:stretch>
        </p:blipFill>
        <p:spPr>
          <a:xfrm>
            <a:off x="14044793" y="7643994"/>
            <a:ext cx="407187" cy="40718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Text 0"/>
          <p:cNvSpPr/>
          <p:nvPr/>
        </p:nvSpPr>
        <p:spPr>
          <a:xfrm>
            <a:off x="1551503" y="411718"/>
            <a:ext cx="5276969" cy="456724"/>
          </a:xfrm>
          <a:prstGeom prst="rect">
            <a:avLst/>
          </a:prstGeom>
          <a:noFill/>
          <a:ln/>
        </p:spPr>
        <p:txBody>
          <a:bodyPr wrap="none" lIns="0" tIns="0" rIns="0" bIns="0" rtlCol="0" anchor="t"/>
          <a:lstStyle/>
          <a:p>
            <a:pPr marL="0" indent="0" algn="l">
              <a:lnSpc>
                <a:spcPts val="3550"/>
              </a:lnSpc>
              <a:buNone/>
            </a:pPr>
            <a:r>
              <a:rPr lang="en-US" sz="2850" dirty="0">
                <a:solidFill>
                  <a:srgbClr val="003366"/>
                </a:solidFill>
                <a:latin typeface="Montserrat" pitchFamily="34" charset="0"/>
                <a:ea typeface="Montserrat" pitchFamily="34" charset="-122"/>
                <a:cs typeface="Montserrat" pitchFamily="34" charset="-120"/>
              </a:rPr>
              <a:t>Maatregelen bij Blootstelling</a:t>
            </a:r>
            <a:endParaRPr lang="en-US" sz="2850" dirty="0"/>
          </a:p>
        </p:txBody>
      </p:sp>
      <p:sp>
        <p:nvSpPr>
          <p:cNvPr id="3" name="Shape 1"/>
          <p:cNvSpPr/>
          <p:nvPr/>
        </p:nvSpPr>
        <p:spPr>
          <a:xfrm>
            <a:off x="1551503" y="990581"/>
            <a:ext cx="3441537" cy="342598"/>
          </a:xfrm>
          <a:prstGeom prst="roundRect">
            <a:avLst>
              <a:gd name="adj" fmla="val 7016"/>
            </a:avLst>
          </a:prstGeom>
          <a:solidFill>
            <a:srgbClr val="FFE8CC"/>
          </a:solidFill>
          <a:ln/>
        </p:spPr>
        <p:txBody>
          <a:bodyPr/>
          <a:lstStyle/>
          <a:p>
            <a:endParaRPr lang="nl-NL"/>
          </a:p>
        </p:txBody>
      </p:sp>
      <p:sp>
        <p:nvSpPr>
          <p:cNvPr id="4" name="Text 2"/>
          <p:cNvSpPr/>
          <p:nvPr/>
        </p:nvSpPr>
        <p:spPr>
          <a:xfrm>
            <a:off x="1726033" y="1105738"/>
            <a:ext cx="1822371" cy="162401"/>
          </a:xfrm>
          <a:prstGeom prst="rect">
            <a:avLst/>
          </a:prstGeom>
          <a:noFill/>
          <a:ln/>
        </p:spPr>
        <p:txBody>
          <a:bodyPr wrap="none" lIns="0" tIns="0" rIns="0" bIns="0" rtlCol="0" anchor="t"/>
          <a:lstStyle/>
          <a:p>
            <a:pPr marL="0" indent="0" algn="l">
              <a:lnSpc>
                <a:spcPts val="1250"/>
              </a:lnSpc>
              <a:buNone/>
            </a:pPr>
            <a:r>
              <a:rPr lang="en-US" sz="1500" dirty="0">
                <a:solidFill>
                  <a:srgbClr val="003366"/>
                </a:solidFill>
                <a:latin typeface="Heebo Light" pitchFamily="34" charset="0"/>
                <a:ea typeface="Heebo Light" pitchFamily="34" charset="-122"/>
                <a:cs typeface="Heebo Light" pitchFamily="34" charset="-120"/>
              </a:rPr>
              <a:t>ARBEIDSHYGIËNISCHE STRATEGIE</a:t>
            </a:r>
            <a:endParaRPr lang="en-US" sz="1500" dirty="0"/>
          </a:p>
        </p:txBody>
      </p:sp>
      <p:pic>
        <p:nvPicPr>
          <p:cNvPr id="5" name="Image 0" descr="preencoded.png"/>
          <p:cNvPicPr>
            <a:picLocks noChangeAspect="1"/>
          </p:cNvPicPr>
          <p:nvPr/>
        </p:nvPicPr>
        <p:blipFill>
          <a:blip r:embed="rId3"/>
          <a:stretch>
            <a:fillRect/>
          </a:stretch>
        </p:blipFill>
        <p:spPr>
          <a:xfrm>
            <a:off x="2141269" y="2540655"/>
            <a:ext cx="9374405" cy="4583207"/>
          </a:xfrm>
          <a:prstGeom prst="rect">
            <a:avLst/>
          </a:prstGeom>
        </p:spPr>
      </p:pic>
      <p:sp>
        <p:nvSpPr>
          <p:cNvPr id="7" name="Text 3"/>
          <p:cNvSpPr/>
          <p:nvPr/>
        </p:nvSpPr>
        <p:spPr>
          <a:xfrm>
            <a:off x="2319806" y="3082296"/>
            <a:ext cx="1589840" cy="568531"/>
          </a:xfrm>
          <a:prstGeom prst="rect">
            <a:avLst/>
          </a:prstGeom>
          <a:noFill/>
          <a:ln/>
        </p:spPr>
        <p:txBody>
          <a:bodyPr wrap="square" lIns="0" tIns="0" rIns="0" bIns="0" rtlCol="0" anchor="t"/>
          <a:lstStyle/>
          <a:p>
            <a:pPr marL="0" indent="0" algn="l">
              <a:buNone/>
            </a:pPr>
            <a:r>
              <a:rPr lang="en-US" sz="1500" b="1" dirty="0">
                <a:solidFill>
                  <a:srgbClr val="003366"/>
                </a:solidFill>
                <a:latin typeface="Heebo Light" pitchFamily="34" charset="0"/>
                <a:ea typeface="Heebo Light" pitchFamily="34" charset="-122"/>
                <a:cs typeface="Heebo Light" pitchFamily="34" charset="-120"/>
              </a:rPr>
              <a:t>Substitutie</a:t>
            </a:r>
            <a:r>
              <a:rPr lang="en-US" sz="1500" dirty="0">
                <a:solidFill>
                  <a:srgbClr val="003366"/>
                </a:solidFill>
                <a:latin typeface="Heebo Light" pitchFamily="34" charset="0"/>
                <a:ea typeface="Heebo Light" pitchFamily="34" charset="-122"/>
                <a:cs typeface="Heebo Light" pitchFamily="34" charset="-120"/>
              </a:rPr>
              <a:t> (S)Vervang de gevaarlijke stof door een veilig alternatief of elimineer de bron</a:t>
            </a:r>
            <a:endParaRPr lang="en-US" sz="1500" dirty="0"/>
          </a:p>
        </p:txBody>
      </p:sp>
      <p:sp>
        <p:nvSpPr>
          <p:cNvPr id="9" name="Text 4"/>
          <p:cNvSpPr/>
          <p:nvPr/>
        </p:nvSpPr>
        <p:spPr>
          <a:xfrm>
            <a:off x="9282509" y="3024161"/>
            <a:ext cx="1589840" cy="426398"/>
          </a:xfrm>
          <a:prstGeom prst="rect">
            <a:avLst/>
          </a:prstGeom>
          <a:noFill/>
          <a:ln/>
        </p:spPr>
        <p:txBody>
          <a:bodyPr wrap="square" lIns="0" tIns="0" rIns="0" bIns="0" rtlCol="0" anchor="t"/>
          <a:lstStyle/>
          <a:p>
            <a:pPr marL="0" indent="0" algn="l">
              <a:buNone/>
            </a:pPr>
            <a:r>
              <a:rPr lang="en-US" sz="1500" b="1" dirty="0">
                <a:solidFill>
                  <a:srgbClr val="003366"/>
                </a:solidFill>
                <a:latin typeface="Heebo Light" pitchFamily="34" charset="0"/>
                <a:ea typeface="Heebo Light" pitchFamily="34" charset="-122"/>
                <a:cs typeface="Heebo Light" pitchFamily="34" charset="-120"/>
              </a:rPr>
              <a:t>Technische maatregelen</a:t>
            </a:r>
            <a:r>
              <a:rPr lang="en-US" sz="1500" dirty="0">
                <a:solidFill>
                  <a:srgbClr val="003366"/>
                </a:solidFill>
                <a:latin typeface="Heebo Light" pitchFamily="34" charset="0"/>
                <a:ea typeface="Heebo Light" pitchFamily="34" charset="-122"/>
                <a:cs typeface="Heebo Light" pitchFamily="34" charset="-120"/>
              </a:rPr>
              <a:t> (T)Afzuiging, ventilatie, insluiting van het process, </a:t>
            </a:r>
            <a:r>
              <a:rPr lang="en-US" sz="1500" dirty="0" err="1">
                <a:solidFill>
                  <a:srgbClr val="003366"/>
                </a:solidFill>
                <a:latin typeface="Heebo Light" pitchFamily="34" charset="0"/>
                <a:ea typeface="Heebo Light" pitchFamily="34" charset="-122"/>
                <a:cs typeface="Heebo Light" pitchFamily="34" charset="-120"/>
              </a:rPr>
              <a:t>automatsering</a:t>
            </a:r>
            <a:endParaRPr lang="en-US" sz="1500" dirty="0"/>
          </a:p>
        </p:txBody>
      </p:sp>
      <p:sp>
        <p:nvSpPr>
          <p:cNvPr id="11" name="Text 5"/>
          <p:cNvSpPr/>
          <p:nvPr/>
        </p:nvSpPr>
        <p:spPr>
          <a:xfrm>
            <a:off x="2319806" y="5416764"/>
            <a:ext cx="1652722" cy="1179860"/>
          </a:xfrm>
          <a:prstGeom prst="rect">
            <a:avLst/>
          </a:prstGeom>
          <a:noFill/>
          <a:ln/>
        </p:spPr>
        <p:txBody>
          <a:bodyPr wrap="square" lIns="0" tIns="0" rIns="0" bIns="0" rtlCol="0" anchor="t"/>
          <a:lstStyle/>
          <a:p>
            <a:pPr marL="0" indent="0" algn="l">
              <a:buNone/>
            </a:pPr>
            <a:r>
              <a:rPr lang="en-US" sz="1500" b="1" dirty="0">
                <a:solidFill>
                  <a:srgbClr val="003366"/>
                </a:solidFill>
                <a:latin typeface="Heebo Light" pitchFamily="34" charset="0"/>
                <a:ea typeface="Heebo Light" pitchFamily="34" charset="-122"/>
                <a:cs typeface="Heebo Light" pitchFamily="34" charset="-120"/>
              </a:rPr>
              <a:t>Organisatorische maatregelen </a:t>
            </a:r>
            <a:r>
              <a:rPr lang="en-US" sz="1500" dirty="0">
                <a:solidFill>
                  <a:srgbClr val="003366"/>
                </a:solidFill>
                <a:latin typeface="Heebo Light" pitchFamily="34" charset="0"/>
                <a:ea typeface="Heebo Light" pitchFamily="34" charset="-122"/>
                <a:cs typeface="Heebo Light" pitchFamily="34" charset="-120"/>
              </a:rPr>
              <a:t>(O)Werkprocedures en training voor medewerkers</a:t>
            </a:r>
            <a:endParaRPr lang="en-US" sz="1500" dirty="0"/>
          </a:p>
        </p:txBody>
      </p:sp>
      <p:sp>
        <p:nvSpPr>
          <p:cNvPr id="13" name="Text 6"/>
          <p:cNvSpPr/>
          <p:nvPr/>
        </p:nvSpPr>
        <p:spPr>
          <a:xfrm>
            <a:off x="9282509" y="5463398"/>
            <a:ext cx="1589840" cy="1179860"/>
          </a:xfrm>
          <a:prstGeom prst="rect">
            <a:avLst/>
          </a:prstGeom>
          <a:noFill/>
          <a:ln/>
        </p:spPr>
        <p:txBody>
          <a:bodyPr wrap="square" lIns="0" tIns="0" rIns="0" bIns="0" rtlCol="0" anchor="t"/>
          <a:lstStyle/>
          <a:p>
            <a:pPr marL="0" indent="0" algn="l">
              <a:buNone/>
            </a:pPr>
            <a:r>
              <a:rPr lang="en-US" sz="1500" b="1" dirty="0">
                <a:solidFill>
                  <a:srgbClr val="003366"/>
                </a:solidFill>
                <a:latin typeface="Heebo Light" pitchFamily="34" charset="0"/>
                <a:ea typeface="Heebo Light" pitchFamily="34" charset="-122"/>
                <a:cs typeface="Heebo Light" pitchFamily="34" charset="-120"/>
              </a:rPr>
              <a:t>Persoonlijke bescherming </a:t>
            </a:r>
            <a:r>
              <a:rPr lang="en-US" sz="1500" dirty="0">
                <a:solidFill>
                  <a:srgbClr val="003366"/>
                </a:solidFill>
                <a:latin typeface="Heebo Light" pitchFamily="34" charset="0"/>
                <a:ea typeface="Heebo Light" pitchFamily="34" charset="-122"/>
                <a:cs typeface="Heebo Light" pitchFamily="34" charset="-120"/>
              </a:rPr>
              <a:t>(P)Persoonlijke beschermingsmiddelen gebruiken</a:t>
            </a:r>
            <a:endParaRPr lang="en-US" sz="1500" dirty="0"/>
          </a:p>
        </p:txBody>
      </p:sp>
      <p:sp>
        <p:nvSpPr>
          <p:cNvPr id="14" name="Text 7"/>
          <p:cNvSpPr/>
          <p:nvPr/>
        </p:nvSpPr>
        <p:spPr>
          <a:xfrm>
            <a:off x="1566427" y="1632976"/>
            <a:ext cx="12079235" cy="1149523"/>
          </a:xfrm>
          <a:prstGeom prst="rect">
            <a:avLst/>
          </a:prstGeom>
          <a:noFill/>
          <a:ln/>
        </p:spPr>
        <p:txBody>
          <a:bodyPr wrap="square" lIns="0" tIns="0" rIns="0" bIns="0" rtlCol="0" anchor="t"/>
          <a:lstStyle/>
          <a:p>
            <a:pPr marL="0" indent="0" algn="l">
              <a:lnSpc>
                <a:spcPct val="150000"/>
              </a:lnSpc>
              <a:buNone/>
            </a:pPr>
            <a:r>
              <a:rPr lang="en-US" sz="1500" dirty="0">
                <a:solidFill>
                  <a:srgbClr val="003366"/>
                </a:solidFill>
                <a:latin typeface="Heebo Light" pitchFamily="34" charset="0"/>
                <a:ea typeface="Heebo Light" pitchFamily="34" charset="-122"/>
                <a:cs typeface="Heebo Light" pitchFamily="34" charset="-120"/>
              </a:rPr>
              <a:t>Hoe beschermen we ons tegen gevaarlijke stoffen? Het </a:t>
            </a:r>
            <a:r>
              <a:rPr lang="en-US" sz="1500" b="1" dirty="0">
                <a:solidFill>
                  <a:schemeClr val="accent2">
                    <a:lumMod val="75000"/>
                  </a:schemeClr>
                </a:solidFill>
                <a:latin typeface="Heebo Light" pitchFamily="34" charset="0"/>
                <a:ea typeface="Heebo Light" pitchFamily="34" charset="-122"/>
                <a:cs typeface="Heebo Light" pitchFamily="34" charset="-120"/>
              </a:rPr>
              <a:t>STOP-principe </a:t>
            </a:r>
            <a:r>
              <a:rPr lang="en-US" sz="1500" dirty="0">
                <a:solidFill>
                  <a:srgbClr val="003366"/>
                </a:solidFill>
                <a:latin typeface="Heebo Light" pitchFamily="34" charset="0"/>
                <a:ea typeface="Heebo Light" pitchFamily="34" charset="-122"/>
                <a:cs typeface="Heebo Light" pitchFamily="34" charset="-120"/>
              </a:rPr>
              <a:t>geeft een duidelijke volgorde van maatregelen, waarbij de meest effectieve maatregel altijd voorrang heeft. Persoonlijke beschermingsmiddelen zijn het laatste redmiddel, niet de eerste keuze.</a:t>
            </a:r>
            <a:endParaRPr lang="en-US" sz="1500" dirty="0"/>
          </a:p>
        </p:txBody>
      </p:sp>
      <p:pic>
        <p:nvPicPr>
          <p:cNvPr id="31" name="Afbeelding 30" descr="Afbeelding met symbool, logo, ontwerp&#10;&#10;Door AI gegenereerde inhoud is mogelijk onjuist.">
            <a:extLst>
              <a:ext uri="{FF2B5EF4-FFF2-40B4-BE49-F238E27FC236}">
                <a16:creationId xmlns:a16="http://schemas.microsoft.com/office/drawing/2014/main" id="{23981F79-78AE-4A62-0087-1BD9B485EFFC}"/>
              </a:ext>
            </a:extLst>
          </p:cNvPr>
          <p:cNvPicPr>
            <a:picLocks noChangeAspect="1"/>
          </p:cNvPicPr>
          <p:nvPr/>
        </p:nvPicPr>
        <p:blipFill>
          <a:blip r:embed="rId4"/>
          <a:stretch>
            <a:fillRect/>
          </a:stretch>
        </p:blipFill>
        <p:spPr>
          <a:xfrm>
            <a:off x="14044793" y="7643994"/>
            <a:ext cx="407187" cy="40718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Text 0"/>
          <p:cNvSpPr/>
          <p:nvPr/>
        </p:nvSpPr>
        <p:spPr>
          <a:xfrm>
            <a:off x="793790" y="937855"/>
            <a:ext cx="8837652" cy="620078"/>
          </a:xfrm>
          <a:prstGeom prst="rect">
            <a:avLst/>
          </a:prstGeom>
          <a:noFill/>
          <a:ln/>
        </p:spPr>
        <p:txBody>
          <a:bodyPr wrap="none" lIns="0" tIns="0" rIns="0" bIns="0" rtlCol="0" anchor="t"/>
          <a:lstStyle/>
          <a:p>
            <a:pPr marL="0" indent="0" algn="l">
              <a:lnSpc>
                <a:spcPts val="4850"/>
              </a:lnSpc>
              <a:buNone/>
            </a:pPr>
            <a:r>
              <a:rPr lang="en-US" sz="3900" dirty="0">
                <a:solidFill>
                  <a:srgbClr val="003366"/>
                </a:solidFill>
                <a:latin typeface="Montserrat" pitchFamily="34" charset="0"/>
                <a:ea typeface="Montserrat" pitchFamily="34" charset="-122"/>
                <a:cs typeface="Montserrat" pitchFamily="34" charset="-120"/>
              </a:rPr>
              <a:t>Soorten Stoffen &amp; GHS Symbolen (1)</a:t>
            </a:r>
            <a:endParaRPr lang="en-US" sz="3900" dirty="0"/>
          </a:p>
        </p:txBody>
      </p:sp>
      <p:sp>
        <p:nvSpPr>
          <p:cNvPr id="3" name="Text 1"/>
          <p:cNvSpPr/>
          <p:nvPr/>
        </p:nvSpPr>
        <p:spPr>
          <a:xfrm>
            <a:off x="805358" y="1729044"/>
            <a:ext cx="13042821" cy="635079"/>
          </a:xfrm>
          <a:prstGeom prst="rect">
            <a:avLst/>
          </a:prstGeom>
          <a:noFill/>
          <a:ln/>
        </p:spPr>
        <p:txBody>
          <a:bodyPr wrap="square" lIns="0" tIns="0" rIns="0" bIns="0" rtlCol="0" anchor="t"/>
          <a:lstStyle/>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Het Globally Harmonized System (GHS) gebruikt gestandaardiseerde pictogrammen om gevaren te communiceren. Deze rode ruiten met zwarte symbolen zijn wereldwijd herkenbaar en cruciaal voor veilig werken. Leer deze symbolen uit je hoofd - ze kunnen levens redden.</a:t>
            </a:r>
            <a:endParaRPr lang="en-US" sz="1550" dirty="0"/>
          </a:p>
        </p:txBody>
      </p:sp>
      <p:sp>
        <p:nvSpPr>
          <p:cNvPr id="5" name="Text 2"/>
          <p:cNvSpPr/>
          <p:nvPr/>
        </p:nvSpPr>
        <p:spPr>
          <a:xfrm>
            <a:off x="793790" y="5274826"/>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003366"/>
                </a:solidFill>
                <a:latin typeface="Montserrat" pitchFamily="34" charset="0"/>
                <a:ea typeface="Montserrat" pitchFamily="34" charset="-122"/>
                <a:cs typeface="Montserrat" pitchFamily="34" charset="-120"/>
              </a:rPr>
              <a:t>Explosief</a:t>
            </a:r>
            <a:endParaRPr lang="en-US" sz="1950" dirty="0"/>
          </a:p>
        </p:txBody>
      </p:sp>
      <p:sp>
        <p:nvSpPr>
          <p:cNvPr id="6" name="Text 3"/>
          <p:cNvSpPr/>
          <p:nvPr/>
        </p:nvSpPr>
        <p:spPr>
          <a:xfrm>
            <a:off x="793790" y="5704046"/>
            <a:ext cx="3074670" cy="952619"/>
          </a:xfrm>
          <a:prstGeom prst="rect">
            <a:avLst/>
          </a:prstGeom>
          <a:noFill/>
          <a:ln/>
        </p:spPr>
        <p:txBody>
          <a:bodyPr wrap="square" lIns="0" tIns="0" rIns="0" bIns="0" rtlCol="0" anchor="t"/>
          <a:lstStyle/>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Ontploffingsgevaar bij vonk, warmte of schok. </a:t>
            </a:r>
          </a:p>
          <a:p>
            <a:pPr marL="0" indent="0" algn="l">
              <a:lnSpc>
                <a:spcPts val="2500"/>
              </a:lnSpc>
              <a:buNone/>
            </a:pPr>
            <a:endParaRPr lang="en-US" sz="1550" dirty="0">
              <a:solidFill>
                <a:srgbClr val="003366"/>
              </a:solidFill>
              <a:latin typeface="Heebo Light" pitchFamily="34" charset="0"/>
              <a:ea typeface="Heebo Light" pitchFamily="34" charset="-122"/>
              <a:cs typeface="Heebo Light" pitchFamily="34" charset="-120"/>
            </a:endParaRPr>
          </a:p>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Vb.: munitie, TNT, buskruit, vuurwerk.</a:t>
            </a:r>
            <a:endParaRPr lang="en-US" sz="1550" dirty="0"/>
          </a:p>
        </p:txBody>
      </p:sp>
      <p:pic>
        <p:nvPicPr>
          <p:cNvPr id="7" name="Image 1" descr="preencoded.png"/>
          <p:cNvPicPr>
            <a:picLocks noChangeAspect="1"/>
          </p:cNvPicPr>
          <p:nvPr/>
        </p:nvPicPr>
        <p:blipFill>
          <a:blip r:embed="rId3"/>
          <a:stretch>
            <a:fillRect/>
          </a:stretch>
        </p:blipFill>
        <p:spPr>
          <a:xfrm>
            <a:off x="3972163" y="2632490"/>
            <a:ext cx="2480905" cy="2480905"/>
          </a:xfrm>
          <a:prstGeom prst="rect">
            <a:avLst/>
          </a:prstGeom>
        </p:spPr>
      </p:pic>
      <p:sp>
        <p:nvSpPr>
          <p:cNvPr id="8" name="Text 4"/>
          <p:cNvSpPr/>
          <p:nvPr/>
        </p:nvSpPr>
        <p:spPr>
          <a:xfrm>
            <a:off x="4116467" y="5274826"/>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003366"/>
                </a:solidFill>
                <a:latin typeface="Montserrat" pitchFamily="34" charset="0"/>
                <a:ea typeface="Montserrat" pitchFamily="34" charset="-122"/>
                <a:cs typeface="Montserrat" pitchFamily="34" charset="-120"/>
              </a:rPr>
              <a:t>Ontvlambaar</a:t>
            </a:r>
            <a:endParaRPr lang="en-US" sz="1950" dirty="0"/>
          </a:p>
        </p:txBody>
      </p:sp>
      <p:sp>
        <p:nvSpPr>
          <p:cNvPr id="9" name="Text 5"/>
          <p:cNvSpPr/>
          <p:nvPr/>
        </p:nvSpPr>
        <p:spPr>
          <a:xfrm>
            <a:off x="4116467" y="5704046"/>
            <a:ext cx="3074670" cy="1270159"/>
          </a:xfrm>
          <a:prstGeom prst="rect">
            <a:avLst/>
          </a:prstGeom>
          <a:noFill/>
          <a:ln/>
        </p:spPr>
        <p:txBody>
          <a:bodyPr wrap="square" lIns="0" tIns="0" rIns="0" bIns="0" rtlCol="0" anchor="t"/>
          <a:lstStyle/>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Kan gemakkelijk vlam vatten, zelfs bij een normale omgevingstemperatuur. </a:t>
            </a:r>
          </a:p>
          <a:p>
            <a:pPr marL="0" indent="0" algn="l">
              <a:lnSpc>
                <a:spcPts val="2500"/>
              </a:lnSpc>
              <a:buNone/>
            </a:pPr>
            <a:endParaRPr lang="en-US" sz="1550" dirty="0">
              <a:solidFill>
                <a:srgbClr val="003366"/>
              </a:solidFill>
              <a:latin typeface="Heebo Light" pitchFamily="34" charset="0"/>
              <a:ea typeface="Heebo Light" pitchFamily="34" charset="-122"/>
              <a:cs typeface="Heebo Light" pitchFamily="34" charset="-120"/>
            </a:endParaRPr>
          </a:p>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Vb.: benzine, aceton, white spirit.</a:t>
            </a:r>
            <a:endParaRPr lang="en-US" sz="1550" dirty="0"/>
          </a:p>
        </p:txBody>
      </p:sp>
      <p:sp>
        <p:nvSpPr>
          <p:cNvPr id="11" name="Text 6"/>
          <p:cNvSpPr/>
          <p:nvPr/>
        </p:nvSpPr>
        <p:spPr>
          <a:xfrm>
            <a:off x="7439144" y="5274826"/>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003366"/>
                </a:solidFill>
                <a:latin typeface="Montserrat" pitchFamily="34" charset="0"/>
                <a:ea typeface="Montserrat" pitchFamily="34" charset="-122"/>
                <a:cs typeface="Montserrat" pitchFamily="34" charset="-120"/>
              </a:rPr>
              <a:t>Oxiderend</a:t>
            </a:r>
            <a:endParaRPr lang="en-US" sz="1950" dirty="0"/>
          </a:p>
        </p:txBody>
      </p:sp>
      <p:sp>
        <p:nvSpPr>
          <p:cNvPr id="12" name="Text 7"/>
          <p:cNvSpPr/>
          <p:nvPr/>
        </p:nvSpPr>
        <p:spPr>
          <a:xfrm>
            <a:off x="7439144" y="5704046"/>
            <a:ext cx="3074670" cy="1587698"/>
          </a:xfrm>
          <a:prstGeom prst="rect">
            <a:avLst/>
          </a:prstGeom>
          <a:noFill/>
          <a:ln/>
        </p:spPr>
        <p:txBody>
          <a:bodyPr wrap="square" lIns="0" tIns="0" rIns="0" bIns="0" rtlCol="0" anchor="t"/>
          <a:lstStyle/>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Geven bij verwarming zuurstof af en reageren daardoor heftig met andere (brandbare) stoffen. </a:t>
            </a:r>
          </a:p>
          <a:p>
            <a:pPr marL="0" indent="0" algn="l">
              <a:lnSpc>
                <a:spcPts val="2500"/>
              </a:lnSpc>
              <a:buNone/>
            </a:pPr>
            <a:endParaRPr lang="en-US" sz="1550" dirty="0">
              <a:solidFill>
                <a:srgbClr val="003366"/>
              </a:solidFill>
              <a:latin typeface="Heebo Light" pitchFamily="34" charset="0"/>
              <a:ea typeface="Heebo Light" pitchFamily="34" charset="-122"/>
              <a:cs typeface="Heebo Light" pitchFamily="34" charset="-120"/>
            </a:endParaRPr>
          </a:p>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Vb.: zuurstofwater, peroxiden, ozon en zuurstof.</a:t>
            </a:r>
            <a:endParaRPr lang="en-US" sz="1550" dirty="0"/>
          </a:p>
        </p:txBody>
      </p:sp>
      <p:sp>
        <p:nvSpPr>
          <p:cNvPr id="14" name="Text 8"/>
          <p:cNvSpPr/>
          <p:nvPr/>
        </p:nvSpPr>
        <p:spPr>
          <a:xfrm>
            <a:off x="10761821" y="5274945"/>
            <a:ext cx="2480905" cy="310158"/>
          </a:xfrm>
          <a:prstGeom prst="rect">
            <a:avLst/>
          </a:prstGeom>
          <a:noFill/>
          <a:ln/>
        </p:spPr>
        <p:txBody>
          <a:bodyPr wrap="none" lIns="0" tIns="0" rIns="0" bIns="0" rtlCol="0" anchor="t"/>
          <a:lstStyle/>
          <a:p>
            <a:pPr marL="0" indent="0" algn="l">
              <a:lnSpc>
                <a:spcPts val="2400"/>
              </a:lnSpc>
              <a:buNone/>
            </a:pPr>
            <a:r>
              <a:rPr lang="en-US" sz="1950" dirty="0">
                <a:solidFill>
                  <a:srgbClr val="003366"/>
                </a:solidFill>
                <a:latin typeface="Montserrat" pitchFamily="34" charset="0"/>
                <a:ea typeface="Montserrat" pitchFamily="34" charset="-122"/>
                <a:cs typeface="Montserrat" pitchFamily="34" charset="-120"/>
              </a:rPr>
              <a:t>Gassen onder Druk</a:t>
            </a:r>
            <a:endParaRPr lang="en-US" sz="1950" dirty="0"/>
          </a:p>
        </p:txBody>
      </p:sp>
      <p:sp>
        <p:nvSpPr>
          <p:cNvPr id="15" name="Text 9"/>
          <p:cNvSpPr/>
          <p:nvPr/>
        </p:nvSpPr>
        <p:spPr>
          <a:xfrm>
            <a:off x="10761821" y="5704165"/>
            <a:ext cx="3074789" cy="1270159"/>
          </a:xfrm>
          <a:prstGeom prst="rect">
            <a:avLst/>
          </a:prstGeom>
          <a:noFill/>
          <a:ln/>
        </p:spPr>
        <p:txBody>
          <a:bodyPr wrap="square" lIns="0" tIns="0" rIns="0" bIns="0" rtlCol="0" anchor="t"/>
          <a:lstStyle/>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Zijn ontvlambaar of giftig. Ook de druk van het gas in de houder is een risico. </a:t>
            </a:r>
          </a:p>
          <a:p>
            <a:pPr marL="0" indent="0" algn="l">
              <a:lnSpc>
                <a:spcPts val="2500"/>
              </a:lnSpc>
              <a:buNone/>
            </a:pPr>
            <a:endParaRPr lang="en-US" sz="1550" dirty="0">
              <a:solidFill>
                <a:srgbClr val="003366"/>
              </a:solidFill>
              <a:latin typeface="Heebo Light" pitchFamily="34" charset="0"/>
              <a:ea typeface="Heebo Light" pitchFamily="34" charset="-122"/>
              <a:cs typeface="Heebo Light" pitchFamily="34" charset="-120"/>
            </a:endParaRPr>
          </a:p>
          <a:p>
            <a:pPr marL="0" indent="0" algn="l">
              <a:lnSpc>
                <a:spcPts val="2500"/>
              </a:lnSpc>
              <a:buNone/>
            </a:pPr>
            <a:r>
              <a:rPr lang="en-US" sz="1550" dirty="0">
                <a:solidFill>
                  <a:srgbClr val="003366"/>
                </a:solidFill>
                <a:latin typeface="Heebo Light" pitchFamily="34" charset="0"/>
                <a:ea typeface="Heebo Light" pitchFamily="34" charset="-122"/>
                <a:cs typeface="Heebo Light" pitchFamily="34" charset="-120"/>
              </a:rPr>
              <a:t>Vb.: vloeibaar gemaakte gassen zoals propaan en butaan</a:t>
            </a:r>
            <a:endParaRPr lang="en-US" sz="1550" dirty="0"/>
          </a:p>
        </p:txBody>
      </p:sp>
      <p:pic>
        <p:nvPicPr>
          <p:cNvPr id="17" name="Afbeelding 16" descr="Afbeelding met ontwerp&#10;&#10;Door AI gegenereerde inhoud is mogelijk onjuist.">
            <a:extLst>
              <a:ext uri="{FF2B5EF4-FFF2-40B4-BE49-F238E27FC236}">
                <a16:creationId xmlns:a16="http://schemas.microsoft.com/office/drawing/2014/main" id="{6A02A48E-1BA8-83EC-63B6-42A6999AA14F}"/>
              </a:ext>
            </a:extLst>
          </p:cNvPr>
          <p:cNvPicPr>
            <a:picLocks noChangeAspect="1"/>
          </p:cNvPicPr>
          <p:nvPr/>
        </p:nvPicPr>
        <p:blipFill>
          <a:blip r:embed="rId4"/>
          <a:stretch>
            <a:fillRect/>
          </a:stretch>
        </p:blipFill>
        <p:spPr>
          <a:xfrm>
            <a:off x="793789" y="2525554"/>
            <a:ext cx="2480905" cy="2587841"/>
          </a:xfrm>
          <a:prstGeom prst="rect">
            <a:avLst/>
          </a:prstGeom>
        </p:spPr>
      </p:pic>
      <p:pic>
        <p:nvPicPr>
          <p:cNvPr id="19" name="Afbeelding 18" descr="Afbeelding met symbool, logo, Graphics, embleem&#10;&#10;Door AI gegenereerde inhoud is mogelijk onjuist.">
            <a:extLst>
              <a:ext uri="{FF2B5EF4-FFF2-40B4-BE49-F238E27FC236}">
                <a16:creationId xmlns:a16="http://schemas.microsoft.com/office/drawing/2014/main" id="{D83EB198-1DBC-783D-02F9-CA7114366FF0}"/>
              </a:ext>
            </a:extLst>
          </p:cNvPr>
          <p:cNvPicPr>
            <a:picLocks noChangeAspect="1"/>
          </p:cNvPicPr>
          <p:nvPr/>
        </p:nvPicPr>
        <p:blipFill>
          <a:blip r:embed="rId5"/>
          <a:stretch>
            <a:fillRect/>
          </a:stretch>
        </p:blipFill>
        <p:spPr>
          <a:xfrm>
            <a:off x="7105770" y="2669500"/>
            <a:ext cx="2525672" cy="2525672"/>
          </a:xfrm>
          <a:prstGeom prst="rect">
            <a:avLst/>
          </a:prstGeom>
        </p:spPr>
      </p:pic>
      <p:pic>
        <p:nvPicPr>
          <p:cNvPr id="21" name="Afbeelding 20" descr="Afbeelding met tekst, teken, keukenaccessoires, ontwerp&#10;&#10;Door AI gegenereerde inhoud is mogelijk onjuist.">
            <a:extLst>
              <a:ext uri="{FF2B5EF4-FFF2-40B4-BE49-F238E27FC236}">
                <a16:creationId xmlns:a16="http://schemas.microsoft.com/office/drawing/2014/main" id="{4CD77060-A540-7343-140A-3D608281F214}"/>
              </a:ext>
            </a:extLst>
          </p:cNvPr>
          <p:cNvPicPr>
            <a:picLocks noChangeAspect="1"/>
          </p:cNvPicPr>
          <p:nvPr/>
        </p:nvPicPr>
        <p:blipFill>
          <a:blip r:embed="rId6"/>
          <a:stretch>
            <a:fillRect/>
          </a:stretch>
        </p:blipFill>
        <p:spPr>
          <a:xfrm>
            <a:off x="10513814" y="2708909"/>
            <a:ext cx="2369848" cy="2369848"/>
          </a:xfrm>
          <a:prstGeom prst="rect">
            <a:avLst/>
          </a:prstGeom>
        </p:spPr>
      </p:pic>
      <p:pic>
        <p:nvPicPr>
          <p:cNvPr id="22" name="Afbeelding 21" descr="Afbeelding met symbool, logo, ontwerp&#10;&#10;Door AI gegenereerde inhoud is mogelijk onjuist.">
            <a:extLst>
              <a:ext uri="{FF2B5EF4-FFF2-40B4-BE49-F238E27FC236}">
                <a16:creationId xmlns:a16="http://schemas.microsoft.com/office/drawing/2014/main" id="{289521BB-8F1D-A8E7-21BA-0A85CADE983B}"/>
              </a:ext>
            </a:extLst>
          </p:cNvPr>
          <p:cNvPicPr>
            <a:picLocks noChangeAspect="1"/>
          </p:cNvPicPr>
          <p:nvPr/>
        </p:nvPicPr>
        <p:blipFill>
          <a:blip r:embed="rId7"/>
          <a:stretch>
            <a:fillRect/>
          </a:stretch>
        </p:blipFill>
        <p:spPr>
          <a:xfrm>
            <a:off x="14044793" y="7643994"/>
            <a:ext cx="407187" cy="40718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750277" y="704136"/>
            <a:ext cx="7318588" cy="422077"/>
          </a:xfrm>
          <a:prstGeom prst="rect">
            <a:avLst/>
          </a:prstGeom>
          <a:noFill/>
          <a:ln/>
        </p:spPr>
        <p:txBody>
          <a:bodyPr wrap="none" lIns="0" tIns="0" rIns="0" bIns="0" rtlCol="0" anchor="t"/>
          <a:lstStyle/>
          <a:p>
            <a:pPr marL="0" indent="0" algn="l">
              <a:lnSpc>
                <a:spcPts val="3300"/>
              </a:lnSpc>
              <a:buNone/>
            </a:pPr>
            <a:r>
              <a:rPr lang="en-US" sz="3900" dirty="0">
                <a:solidFill>
                  <a:srgbClr val="003366"/>
                </a:solidFill>
                <a:latin typeface="Montserrat" pitchFamily="34" charset="0"/>
                <a:ea typeface="Montserrat" pitchFamily="34" charset="-122"/>
                <a:cs typeface="Montserrat" pitchFamily="34" charset="-120"/>
              </a:rPr>
              <a:t>Soorten Stoffen &amp; GHS Symbolen (2)</a:t>
            </a:r>
            <a:endParaRPr lang="en-US" sz="3900" dirty="0"/>
          </a:p>
        </p:txBody>
      </p:sp>
      <p:sp>
        <p:nvSpPr>
          <p:cNvPr id="3" name="Text 1"/>
          <p:cNvSpPr/>
          <p:nvPr/>
        </p:nvSpPr>
        <p:spPr>
          <a:xfrm>
            <a:off x="750277" y="1208970"/>
            <a:ext cx="12942277" cy="639659"/>
          </a:xfrm>
          <a:prstGeom prst="rect">
            <a:avLst/>
          </a:prstGeom>
          <a:noFill/>
          <a:ln/>
        </p:spPr>
        <p:txBody>
          <a:bodyPr wrap="square" lIns="0" tIns="0" rIns="0" bIns="0" rtlCol="0" anchor="t"/>
          <a:lstStyle/>
          <a:p>
            <a:pPr marL="0" indent="0" algn="l">
              <a:buNone/>
            </a:pPr>
            <a:r>
              <a:rPr lang="en-US" sz="1550" dirty="0">
                <a:solidFill>
                  <a:srgbClr val="003366"/>
                </a:solidFill>
                <a:latin typeface="Heebo Light" pitchFamily="34" charset="0"/>
                <a:ea typeface="Heebo Light" pitchFamily="34" charset="-122"/>
                <a:cs typeface="Heebo Light" pitchFamily="34" charset="-120"/>
              </a:rPr>
              <a:t>Naast fysische gevaren waarschuwen GHS-symbolen ook voor gezondheids- en milieurisico's. Deze pictogrammen zijn essentieel </a:t>
            </a:r>
            <a:r>
              <a:rPr lang="en-US" sz="1550" dirty="0" err="1">
                <a:solidFill>
                  <a:srgbClr val="003366"/>
                </a:solidFill>
                <a:latin typeface="Heebo Light" pitchFamily="34" charset="0"/>
                <a:ea typeface="Heebo Light" pitchFamily="34" charset="-122"/>
                <a:cs typeface="Heebo Light" pitchFamily="34" charset="-120"/>
              </a:rPr>
              <a:t>voor</a:t>
            </a:r>
            <a:r>
              <a:rPr lang="en-US" sz="1550" dirty="0">
                <a:solidFill>
                  <a:srgbClr val="003366"/>
                </a:solidFill>
                <a:latin typeface="Heebo Light" pitchFamily="34" charset="0"/>
                <a:ea typeface="Heebo Light" pitchFamily="34" charset="-122"/>
                <a:cs typeface="Heebo Light" pitchFamily="34" charset="-120"/>
              </a:rPr>
              <a:t> het</a:t>
            </a:r>
          </a:p>
          <a:p>
            <a:pPr marL="0" indent="0" algn="l">
              <a:buNone/>
            </a:pPr>
            <a:r>
              <a:rPr lang="en-US" sz="1550" dirty="0" err="1">
                <a:solidFill>
                  <a:srgbClr val="003366"/>
                </a:solidFill>
                <a:latin typeface="Heebo Light" pitchFamily="34" charset="0"/>
                <a:ea typeface="Heebo Light" pitchFamily="34" charset="-122"/>
                <a:cs typeface="Heebo Light" pitchFamily="34" charset="-120"/>
              </a:rPr>
              <a:t>identificeren</a:t>
            </a:r>
            <a:r>
              <a:rPr lang="en-US" sz="1550" dirty="0">
                <a:solidFill>
                  <a:srgbClr val="003366"/>
                </a:solidFill>
                <a:latin typeface="Heebo Light" pitchFamily="34" charset="0"/>
                <a:ea typeface="Heebo Light" pitchFamily="34" charset="-122"/>
                <a:cs typeface="Heebo Light" pitchFamily="34" charset="-120"/>
              </a:rPr>
              <a:t> van stoffen die ernstige schade kunnen veroorzaken aan mens en milieu, zowel op korte als op lange termijn.</a:t>
            </a:r>
            <a:endParaRPr lang="en-US" sz="1550" dirty="0"/>
          </a:p>
        </p:txBody>
      </p:sp>
      <p:sp>
        <p:nvSpPr>
          <p:cNvPr id="5" name="Text 2"/>
          <p:cNvSpPr/>
          <p:nvPr/>
        </p:nvSpPr>
        <p:spPr>
          <a:xfrm>
            <a:off x="495539" y="4778554"/>
            <a:ext cx="1688306" cy="210979"/>
          </a:xfrm>
          <a:prstGeom prst="rect">
            <a:avLst/>
          </a:prstGeom>
          <a:noFill/>
          <a:ln/>
        </p:spPr>
        <p:txBody>
          <a:bodyPr wrap="none" lIns="0" tIns="0" rIns="0" bIns="0" rtlCol="0" anchor="t"/>
          <a:lstStyle/>
          <a:p>
            <a:pPr marL="0" indent="0" algn="l">
              <a:lnSpc>
                <a:spcPts val="1650"/>
              </a:lnSpc>
              <a:buNone/>
            </a:pPr>
            <a:r>
              <a:rPr lang="en-US" sz="1900" dirty="0">
                <a:solidFill>
                  <a:srgbClr val="003366"/>
                </a:solidFill>
                <a:latin typeface="Montserrat" pitchFamily="34" charset="0"/>
                <a:ea typeface="Montserrat" pitchFamily="34" charset="-122"/>
                <a:cs typeface="Montserrat" pitchFamily="34" charset="-120"/>
              </a:rPr>
              <a:t>Bijtend/Corrosief</a:t>
            </a:r>
            <a:endParaRPr lang="en-US" sz="1900" dirty="0"/>
          </a:p>
        </p:txBody>
      </p:sp>
      <p:sp>
        <p:nvSpPr>
          <p:cNvPr id="6" name="Text 3"/>
          <p:cNvSpPr/>
          <p:nvPr/>
        </p:nvSpPr>
        <p:spPr>
          <a:xfrm>
            <a:off x="495538" y="5129466"/>
            <a:ext cx="2721741" cy="1821437"/>
          </a:xfrm>
          <a:prstGeom prst="rect">
            <a:avLst/>
          </a:prstGeom>
          <a:noFill/>
          <a:ln/>
        </p:spPr>
        <p:txBody>
          <a:bodyPr wrap="square" lIns="0" tIns="0" rIns="0" bIns="0" rtlCol="0" anchor="t"/>
          <a:lstStyle/>
          <a:p>
            <a:pPr marL="0" indent="0" algn="l">
              <a:buNone/>
            </a:pPr>
            <a:r>
              <a:rPr lang="en-US" sz="1550" dirty="0">
                <a:solidFill>
                  <a:srgbClr val="003366"/>
                </a:solidFill>
                <a:latin typeface="Heebo Light" pitchFamily="34" charset="0"/>
                <a:ea typeface="Heebo Light" pitchFamily="34" charset="-122"/>
                <a:cs typeface="Heebo Light" pitchFamily="34" charset="-120"/>
              </a:rPr>
              <a:t>Veroorzaakt ernstige brandwonden aan huid, ogen, </a:t>
            </a:r>
            <a:r>
              <a:rPr lang="en-US" sz="1550" dirty="0" err="1">
                <a:solidFill>
                  <a:srgbClr val="003366"/>
                </a:solidFill>
                <a:latin typeface="Heebo Light" pitchFamily="34" charset="0"/>
                <a:ea typeface="Heebo Light" pitchFamily="34" charset="-122"/>
                <a:cs typeface="Heebo Light" pitchFamily="34" charset="-120"/>
              </a:rPr>
              <a:t>longen</a:t>
            </a:r>
            <a:r>
              <a:rPr lang="en-US" sz="1550" dirty="0">
                <a:solidFill>
                  <a:srgbClr val="003366"/>
                </a:solidFill>
                <a:latin typeface="Heebo Light" pitchFamily="34" charset="0"/>
                <a:ea typeface="Heebo Light" pitchFamily="34" charset="-122"/>
                <a:cs typeface="Heebo Light" pitchFamily="34" charset="-120"/>
              </a:rPr>
              <a:t> en slijmvliezen. Tast ook metaal aan. </a:t>
            </a:r>
          </a:p>
          <a:p>
            <a:pPr marL="0" indent="0" algn="l">
              <a:buNone/>
            </a:pPr>
            <a:endParaRPr lang="en-US" sz="1550" dirty="0">
              <a:solidFill>
                <a:srgbClr val="003366"/>
              </a:solidFill>
              <a:latin typeface="Heebo Light" pitchFamily="34" charset="0"/>
              <a:ea typeface="Heebo Light" pitchFamily="34" charset="-122"/>
              <a:cs typeface="Heebo Light" pitchFamily="34" charset="-120"/>
            </a:endParaRPr>
          </a:p>
          <a:p>
            <a:pPr marL="0" indent="0" algn="l">
              <a:buNone/>
            </a:pPr>
            <a:r>
              <a:rPr lang="en-US" sz="1550" dirty="0">
                <a:solidFill>
                  <a:srgbClr val="003366"/>
                </a:solidFill>
                <a:latin typeface="Heebo Light" pitchFamily="34" charset="0"/>
                <a:ea typeface="Heebo Light" pitchFamily="34" charset="-122"/>
                <a:cs typeface="Heebo Light" pitchFamily="34" charset="-120"/>
              </a:rPr>
              <a:t>Vb.: sterke en onverdunde zuren en basen zoals zwavelzuur, ammoniak en gootsteenontstopper.</a:t>
            </a:r>
            <a:endParaRPr lang="en-US" sz="1550" dirty="0"/>
          </a:p>
        </p:txBody>
      </p:sp>
      <p:sp>
        <p:nvSpPr>
          <p:cNvPr id="8" name="Text 4"/>
          <p:cNvSpPr/>
          <p:nvPr/>
        </p:nvSpPr>
        <p:spPr>
          <a:xfrm>
            <a:off x="3356375" y="4778554"/>
            <a:ext cx="1688306" cy="210979"/>
          </a:xfrm>
          <a:prstGeom prst="rect">
            <a:avLst/>
          </a:prstGeom>
          <a:noFill/>
          <a:ln/>
        </p:spPr>
        <p:txBody>
          <a:bodyPr wrap="none" lIns="0" tIns="0" rIns="0" bIns="0" rtlCol="0" anchor="t"/>
          <a:lstStyle/>
          <a:p>
            <a:pPr marL="0" indent="0" algn="l">
              <a:lnSpc>
                <a:spcPts val="1650"/>
              </a:lnSpc>
              <a:buNone/>
            </a:pPr>
            <a:r>
              <a:rPr lang="en-US" sz="1900" dirty="0">
                <a:solidFill>
                  <a:srgbClr val="003366"/>
                </a:solidFill>
                <a:latin typeface="Montserrat" pitchFamily="34" charset="0"/>
                <a:ea typeface="Montserrat" pitchFamily="34" charset="-122"/>
                <a:cs typeface="Montserrat" pitchFamily="34" charset="-120"/>
              </a:rPr>
              <a:t>Giftig</a:t>
            </a:r>
            <a:endParaRPr lang="en-US" sz="1900" dirty="0"/>
          </a:p>
        </p:txBody>
      </p:sp>
      <p:sp>
        <p:nvSpPr>
          <p:cNvPr id="9" name="Text 5"/>
          <p:cNvSpPr/>
          <p:nvPr/>
        </p:nvSpPr>
        <p:spPr>
          <a:xfrm>
            <a:off x="3356375" y="5129466"/>
            <a:ext cx="2721740" cy="1662179"/>
          </a:xfrm>
          <a:prstGeom prst="rect">
            <a:avLst/>
          </a:prstGeom>
          <a:noFill/>
          <a:ln/>
        </p:spPr>
        <p:txBody>
          <a:bodyPr wrap="square" lIns="0" tIns="0" rIns="0" bIns="0" rtlCol="0" anchor="t"/>
          <a:lstStyle/>
          <a:p>
            <a:pPr marL="0" indent="0" algn="l">
              <a:buNone/>
            </a:pPr>
            <a:r>
              <a:rPr lang="en-US" sz="1550" dirty="0">
                <a:solidFill>
                  <a:srgbClr val="003366"/>
                </a:solidFill>
                <a:latin typeface="Heebo Light" pitchFamily="34" charset="0"/>
                <a:ea typeface="Heebo Light" pitchFamily="34" charset="-122"/>
                <a:cs typeface="Heebo Light" pitchFamily="34" charset="-120"/>
              </a:rPr>
              <a:t>Doodshoofd: zeer giftig bij inslikken, inademen of huidcontact. Levensbedreigend. </a:t>
            </a:r>
          </a:p>
          <a:p>
            <a:pPr marL="0" indent="0" algn="l">
              <a:buNone/>
            </a:pPr>
            <a:endParaRPr lang="en-US" sz="1550" dirty="0">
              <a:solidFill>
                <a:srgbClr val="003366"/>
              </a:solidFill>
              <a:latin typeface="Heebo Light" pitchFamily="34" charset="0"/>
              <a:ea typeface="Heebo Light" pitchFamily="34" charset="-122"/>
              <a:cs typeface="Heebo Light" pitchFamily="34" charset="-120"/>
            </a:endParaRPr>
          </a:p>
          <a:p>
            <a:pPr marL="0" indent="0" algn="l">
              <a:buNone/>
            </a:pPr>
            <a:r>
              <a:rPr lang="en-US" sz="1550" dirty="0">
                <a:solidFill>
                  <a:srgbClr val="003366"/>
                </a:solidFill>
                <a:latin typeface="Heebo Light" pitchFamily="34" charset="0"/>
                <a:ea typeface="Heebo Light" pitchFamily="34" charset="-122"/>
                <a:cs typeface="Heebo Light" pitchFamily="34" charset="-120"/>
              </a:rPr>
              <a:t>Vb.: H2S, CO, methanol, benzeen, antivries.</a:t>
            </a:r>
            <a:endParaRPr lang="en-US" sz="1550" dirty="0"/>
          </a:p>
        </p:txBody>
      </p:sp>
      <p:pic>
        <p:nvPicPr>
          <p:cNvPr id="10" name="Image 2" descr="preencoded.png"/>
          <p:cNvPicPr>
            <a:picLocks noChangeAspect="1"/>
          </p:cNvPicPr>
          <p:nvPr/>
        </p:nvPicPr>
        <p:blipFill>
          <a:blip r:embed="rId3"/>
          <a:stretch>
            <a:fillRect/>
          </a:stretch>
        </p:blipFill>
        <p:spPr>
          <a:xfrm>
            <a:off x="5954832" y="1716788"/>
            <a:ext cx="3061766" cy="3061766"/>
          </a:xfrm>
          <a:prstGeom prst="rect">
            <a:avLst/>
          </a:prstGeom>
        </p:spPr>
      </p:pic>
      <p:sp>
        <p:nvSpPr>
          <p:cNvPr id="11" name="Text 6"/>
          <p:cNvSpPr/>
          <p:nvPr/>
        </p:nvSpPr>
        <p:spPr>
          <a:xfrm>
            <a:off x="6217211" y="4748540"/>
            <a:ext cx="1712119" cy="210979"/>
          </a:xfrm>
          <a:prstGeom prst="rect">
            <a:avLst/>
          </a:prstGeom>
          <a:noFill/>
          <a:ln/>
        </p:spPr>
        <p:txBody>
          <a:bodyPr wrap="none" lIns="0" tIns="0" rIns="0" bIns="0" rtlCol="0" anchor="t"/>
          <a:lstStyle/>
          <a:p>
            <a:pPr marL="0" indent="0" algn="l">
              <a:lnSpc>
                <a:spcPts val="1650"/>
              </a:lnSpc>
              <a:buNone/>
            </a:pPr>
            <a:r>
              <a:rPr lang="en-US" sz="1900" dirty="0">
                <a:solidFill>
                  <a:srgbClr val="003366"/>
                </a:solidFill>
                <a:latin typeface="Montserrat" pitchFamily="34" charset="0"/>
                <a:ea typeface="Montserrat" pitchFamily="34" charset="-122"/>
                <a:cs typeface="Montserrat" pitchFamily="34" charset="-120"/>
              </a:rPr>
              <a:t>Schadelijk/Irriterend</a:t>
            </a:r>
            <a:endParaRPr lang="en-US" sz="1900" dirty="0"/>
          </a:p>
        </p:txBody>
      </p:sp>
      <p:sp>
        <p:nvSpPr>
          <p:cNvPr id="12" name="Text 7"/>
          <p:cNvSpPr/>
          <p:nvPr/>
        </p:nvSpPr>
        <p:spPr>
          <a:xfrm>
            <a:off x="6217211" y="5129466"/>
            <a:ext cx="2721741" cy="2548999"/>
          </a:xfrm>
          <a:prstGeom prst="rect">
            <a:avLst/>
          </a:prstGeom>
          <a:noFill/>
          <a:ln/>
        </p:spPr>
        <p:txBody>
          <a:bodyPr wrap="square" lIns="0" tIns="0" rIns="0" bIns="0" rtlCol="0" anchor="t"/>
          <a:lstStyle/>
          <a:p>
            <a:pPr marL="0" indent="0" algn="l">
              <a:buNone/>
            </a:pPr>
            <a:r>
              <a:rPr lang="en-US" sz="1550" dirty="0">
                <a:solidFill>
                  <a:srgbClr val="003366"/>
                </a:solidFill>
                <a:latin typeface="Heebo Light" pitchFamily="34" charset="0"/>
                <a:ea typeface="Heebo Light" pitchFamily="34" charset="-122"/>
                <a:cs typeface="Heebo Light" pitchFamily="34" charset="-120"/>
              </a:rPr>
              <a:t>Bij inademen, inslikken of opname door de huid: vervelende maar beperkte verschijnselen, kunnen ontstekingen of allergieën veroorzaken. </a:t>
            </a:r>
          </a:p>
          <a:p>
            <a:pPr marL="0" indent="0" algn="l">
              <a:buNone/>
            </a:pPr>
            <a:endParaRPr lang="en-US" sz="1550" dirty="0">
              <a:solidFill>
                <a:srgbClr val="003366"/>
              </a:solidFill>
              <a:latin typeface="Heebo Light" pitchFamily="34" charset="0"/>
              <a:ea typeface="Heebo Light" pitchFamily="34" charset="-122"/>
              <a:cs typeface="Heebo Light" pitchFamily="34" charset="-120"/>
            </a:endParaRPr>
          </a:p>
          <a:p>
            <a:pPr marL="0" indent="0" algn="l">
              <a:buNone/>
            </a:pPr>
            <a:r>
              <a:rPr lang="en-US" sz="1550" dirty="0">
                <a:solidFill>
                  <a:srgbClr val="003366"/>
                </a:solidFill>
                <a:latin typeface="Heebo Light" pitchFamily="34" charset="0"/>
                <a:ea typeface="Heebo Light" pitchFamily="34" charset="-122"/>
                <a:cs typeface="Heebo Light" pitchFamily="34" charset="-120"/>
              </a:rPr>
              <a:t>Vb.: verf, lak, solvents, harsen, metaalbehandelingsmiddelen en afwasmiddel, vaatwastabletten.</a:t>
            </a:r>
            <a:endParaRPr lang="en-US" sz="1550" dirty="0"/>
          </a:p>
        </p:txBody>
      </p:sp>
      <p:sp>
        <p:nvSpPr>
          <p:cNvPr id="14" name="Text 8"/>
          <p:cNvSpPr/>
          <p:nvPr/>
        </p:nvSpPr>
        <p:spPr>
          <a:xfrm>
            <a:off x="9233339" y="4537560"/>
            <a:ext cx="2576632" cy="421958"/>
          </a:xfrm>
          <a:prstGeom prst="rect">
            <a:avLst/>
          </a:prstGeom>
          <a:noFill/>
          <a:ln/>
        </p:spPr>
        <p:txBody>
          <a:bodyPr wrap="square" lIns="0" tIns="0" rIns="0" bIns="0" rtlCol="0" anchor="t"/>
          <a:lstStyle/>
          <a:p>
            <a:pPr marL="0" indent="0" algn="l">
              <a:buNone/>
            </a:pPr>
            <a:r>
              <a:rPr lang="en-US" sz="1900" dirty="0">
                <a:solidFill>
                  <a:srgbClr val="003366"/>
                </a:solidFill>
                <a:latin typeface="Montserrat" pitchFamily="34" charset="0"/>
                <a:ea typeface="Montserrat" pitchFamily="34" charset="-122"/>
                <a:cs typeface="Montserrat" pitchFamily="34" charset="-120"/>
              </a:rPr>
              <a:t>Lange Termijn Gezondheidsgevaar</a:t>
            </a:r>
            <a:endParaRPr lang="en-US" sz="1900" dirty="0"/>
          </a:p>
        </p:txBody>
      </p:sp>
      <p:sp>
        <p:nvSpPr>
          <p:cNvPr id="15" name="Text 9"/>
          <p:cNvSpPr/>
          <p:nvPr/>
        </p:nvSpPr>
        <p:spPr>
          <a:xfrm>
            <a:off x="9233339" y="5129466"/>
            <a:ext cx="2530994" cy="2091948"/>
          </a:xfrm>
          <a:prstGeom prst="rect">
            <a:avLst/>
          </a:prstGeom>
          <a:noFill/>
          <a:ln/>
        </p:spPr>
        <p:txBody>
          <a:bodyPr wrap="square" lIns="0" tIns="0" rIns="0" bIns="0" rtlCol="0" anchor="t"/>
          <a:lstStyle/>
          <a:p>
            <a:pPr marL="0" indent="0" algn="l">
              <a:buNone/>
            </a:pPr>
            <a:r>
              <a:rPr lang="en-US" sz="1550" dirty="0">
                <a:solidFill>
                  <a:srgbClr val="003366"/>
                </a:solidFill>
                <a:latin typeface="Heebo Light" pitchFamily="34" charset="0"/>
                <a:ea typeface="Heebo Light" pitchFamily="34" charset="-122"/>
                <a:cs typeface="Heebo Light" pitchFamily="34" charset="-120"/>
              </a:rPr>
              <a:t>Kankerverwekkend, mutageen (veranderen erfelijke eigenschappen), reprotoxisch (giftig voor de voortplanting). Ook CMR-stoffen genoemd. </a:t>
            </a:r>
          </a:p>
          <a:p>
            <a:pPr marL="0" indent="0" algn="l">
              <a:buNone/>
            </a:pPr>
            <a:endParaRPr lang="en-US" sz="1550" dirty="0">
              <a:solidFill>
                <a:srgbClr val="003366"/>
              </a:solidFill>
              <a:latin typeface="Heebo Light" pitchFamily="34" charset="0"/>
              <a:ea typeface="Heebo Light" pitchFamily="34" charset="-122"/>
              <a:cs typeface="Heebo Light" pitchFamily="34" charset="-120"/>
            </a:endParaRPr>
          </a:p>
          <a:p>
            <a:pPr marL="0" indent="0" algn="l">
              <a:buNone/>
            </a:pPr>
            <a:r>
              <a:rPr lang="en-US" sz="1550" dirty="0">
                <a:solidFill>
                  <a:srgbClr val="003366"/>
                </a:solidFill>
                <a:latin typeface="Heebo Light" pitchFamily="34" charset="0"/>
                <a:ea typeface="Heebo Light" pitchFamily="34" charset="-122"/>
                <a:cs typeface="Heebo Light" pitchFamily="34" charset="-120"/>
              </a:rPr>
              <a:t>Vb.: asbest, benzeen, vinylchloride, dieselrook (fijnstof).</a:t>
            </a:r>
            <a:endParaRPr lang="en-US" sz="1550" dirty="0"/>
          </a:p>
        </p:txBody>
      </p:sp>
      <p:sp>
        <p:nvSpPr>
          <p:cNvPr id="17" name="Text 10"/>
          <p:cNvSpPr/>
          <p:nvPr/>
        </p:nvSpPr>
        <p:spPr>
          <a:xfrm>
            <a:off x="11888597" y="4724203"/>
            <a:ext cx="1688306" cy="210979"/>
          </a:xfrm>
          <a:prstGeom prst="rect">
            <a:avLst/>
          </a:prstGeom>
          <a:noFill/>
          <a:ln/>
        </p:spPr>
        <p:txBody>
          <a:bodyPr wrap="none" lIns="0" tIns="0" rIns="0" bIns="0" rtlCol="0" anchor="t"/>
          <a:lstStyle/>
          <a:p>
            <a:pPr marL="0" indent="0" algn="l">
              <a:lnSpc>
                <a:spcPts val="1650"/>
              </a:lnSpc>
              <a:buNone/>
            </a:pPr>
            <a:r>
              <a:rPr lang="en-US" sz="1900" dirty="0">
                <a:solidFill>
                  <a:srgbClr val="003366"/>
                </a:solidFill>
                <a:latin typeface="Montserrat" pitchFamily="34" charset="0"/>
                <a:ea typeface="Montserrat" pitchFamily="34" charset="-122"/>
                <a:cs typeface="Montserrat" pitchFamily="34" charset="-120"/>
              </a:rPr>
              <a:t>Milieugevaar</a:t>
            </a:r>
            <a:endParaRPr lang="en-US" sz="1900" dirty="0"/>
          </a:p>
        </p:txBody>
      </p:sp>
      <p:sp>
        <p:nvSpPr>
          <p:cNvPr id="18" name="Text 11"/>
          <p:cNvSpPr/>
          <p:nvPr/>
        </p:nvSpPr>
        <p:spPr>
          <a:xfrm>
            <a:off x="11888597" y="5129466"/>
            <a:ext cx="2324843" cy="1614187"/>
          </a:xfrm>
          <a:prstGeom prst="rect">
            <a:avLst/>
          </a:prstGeom>
          <a:noFill/>
          <a:ln/>
        </p:spPr>
        <p:txBody>
          <a:bodyPr wrap="square" lIns="0" tIns="0" rIns="0" bIns="0" rtlCol="0" anchor="t"/>
          <a:lstStyle/>
          <a:p>
            <a:pPr marL="0" indent="0" algn="l">
              <a:buNone/>
            </a:pPr>
            <a:r>
              <a:rPr lang="en-US" sz="1550" dirty="0">
                <a:solidFill>
                  <a:srgbClr val="003366"/>
                </a:solidFill>
                <a:latin typeface="Heebo Light" pitchFamily="34" charset="0"/>
                <a:ea typeface="Heebo Light" pitchFamily="34" charset="-122"/>
                <a:cs typeface="Heebo Light" pitchFamily="34" charset="-120"/>
              </a:rPr>
              <a:t>Producten die schadelijk zijn voor plant- en dieromgeving wanneer deze in het milieu terecht komen. </a:t>
            </a:r>
          </a:p>
          <a:p>
            <a:pPr marL="0" indent="0" algn="l">
              <a:buNone/>
            </a:pPr>
            <a:endParaRPr lang="en-US" sz="1550" dirty="0">
              <a:solidFill>
                <a:srgbClr val="003366"/>
              </a:solidFill>
              <a:latin typeface="Heebo Light" pitchFamily="34" charset="0"/>
              <a:ea typeface="Heebo Light" pitchFamily="34" charset="-122"/>
              <a:cs typeface="Heebo Light" pitchFamily="34" charset="-120"/>
            </a:endParaRPr>
          </a:p>
          <a:p>
            <a:pPr marL="0" indent="0" algn="l">
              <a:buNone/>
            </a:pPr>
            <a:r>
              <a:rPr lang="en-US" sz="1550" dirty="0">
                <a:solidFill>
                  <a:srgbClr val="003366"/>
                </a:solidFill>
                <a:latin typeface="Heebo Light" pitchFamily="34" charset="0"/>
                <a:ea typeface="Heebo Light" pitchFamily="34" charset="-122"/>
                <a:cs typeface="Heebo Light" pitchFamily="34" charset="-120"/>
              </a:rPr>
              <a:t>Vb.: motorolie.</a:t>
            </a:r>
            <a:endParaRPr lang="en-US" sz="1550" dirty="0"/>
          </a:p>
        </p:txBody>
      </p:sp>
      <p:pic>
        <p:nvPicPr>
          <p:cNvPr id="20" name="Afbeelding 19" descr="Afbeelding met symbool, ontwerp&#10;&#10;Door AI gegenereerde inhoud is mogelijk onjuist.">
            <a:extLst>
              <a:ext uri="{FF2B5EF4-FFF2-40B4-BE49-F238E27FC236}">
                <a16:creationId xmlns:a16="http://schemas.microsoft.com/office/drawing/2014/main" id="{F0770BBE-C3B6-D150-F6A0-47CE8D978138}"/>
              </a:ext>
            </a:extLst>
          </p:cNvPr>
          <p:cNvPicPr>
            <a:picLocks noChangeAspect="1"/>
          </p:cNvPicPr>
          <p:nvPr/>
        </p:nvPicPr>
        <p:blipFill>
          <a:blip r:embed="rId4"/>
          <a:stretch>
            <a:fillRect/>
          </a:stretch>
        </p:blipFill>
        <p:spPr>
          <a:xfrm>
            <a:off x="495539" y="1931386"/>
            <a:ext cx="2576512" cy="2565641"/>
          </a:xfrm>
          <a:prstGeom prst="rect">
            <a:avLst/>
          </a:prstGeom>
        </p:spPr>
      </p:pic>
      <p:pic>
        <p:nvPicPr>
          <p:cNvPr id="22" name="Afbeelding 21" descr="Afbeelding met clipart, tekenfilm, symbool&#10;&#10;Door AI gegenereerde inhoud is mogelijk onjuist.">
            <a:extLst>
              <a:ext uri="{FF2B5EF4-FFF2-40B4-BE49-F238E27FC236}">
                <a16:creationId xmlns:a16="http://schemas.microsoft.com/office/drawing/2014/main" id="{BC5EEB81-BC19-2C01-DA0A-F39CEF82B265}"/>
              </a:ext>
            </a:extLst>
          </p:cNvPr>
          <p:cNvPicPr>
            <a:picLocks noChangeAspect="1"/>
          </p:cNvPicPr>
          <p:nvPr/>
        </p:nvPicPr>
        <p:blipFill>
          <a:blip r:embed="rId5"/>
          <a:stretch>
            <a:fillRect/>
          </a:stretch>
        </p:blipFill>
        <p:spPr>
          <a:xfrm>
            <a:off x="3356375" y="1889520"/>
            <a:ext cx="2649372" cy="2649372"/>
          </a:xfrm>
          <a:prstGeom prst="rect">
            <a:avLst/>
          </a:prstGeom>
        </p:spPr>
      </p:pic>
      <p:pic>
        <p:nvPicPr>
          <p:cNvPr id="24" name="Afbeelding 23" descr="Afbeelding met Verkeersbord, symbool, teken&#10;&#10;Door AI gegenereerde inhoud is mogelijk onjuist.">
            <a:extLst>
              <a:ext uri="{FF2B5EF4-FFF2-40B4-BE49-F238E27FC236}">
                <a16:creationId xmlns:a16="http://schemas.microsoft.com/office/drawing/2014/main" id="{2C14EB3B-10E5-5F61-8095-67B61FC58C85}"/>
              </a:ext>
            </a:extLst>
          </p:cNvPr>
          <p:cNvPicPr>
            <a:picLocks noChangeAspect="1"/>
          </p:cNvPicPr>
          <p:nvPr/>
        </p:nvPicPr>
        <p:blipFill>
          <a:blip r:embed="rId6"/>
          <a:stretch>
            <a:fillRect/>
          </a:stretch>
        </p:blipFill>
        <p:spPr>
          <a:xfrm>
            <a:off x="9016598" y="1931386"/>
            <a:ext cx="2598457" cy="2598457"/>
          </a:xfrm>
          <a:prstGeom prst="rect">
            <a:avLst/>
          </a:prstGeom>
        </p:spPr>
      </p:pic>
      <p:pic>
        <p:nvPicPr>
          <p:cNvPr id="26" name="Afbeelding 25" descr="Afbeelding met symbool, Verkeersbord&#10;&#10;Door AI gegenereerde inhoud is mogelijk onjuist.">
            <a:extLst>
              <a:ext uri="{FF2B5EF4-FFF2-40B4-BE49-F238E27FC236}">
                <a16:creationId xmlns:a16="http://schemas.microsoft.com/office/drawing/2014/main" id="{3C8C7C98-8F63-A2E3-201B-F6C8F75B644E}"/>
              </a:ext>
            </a:extLst>
          </p:cNvPr>
          <p:cNvPicPr>
            <a:picLocks noChangeAspect="1"/>
          </p:cNvPicPr>
          <p:nvPr/>
        </p:nvPicPr>
        <p:blipFill>
          <a:blip r:embed="rId7"/>
          <a:stretch>
            <a:fillRect/>
          </a:stretch>
        </p:blipFill>
        <p:spPr>
          <a:xfrm>
            <a:off x="11613670" y="1776858"/>
            <a:ext cx="2874696" cy="2874696"/>
          </a:xfrm>
          <a:prstGeom prst="rect">
            <a:avLst/>
          </a:prstGeom>
        </p:spPr>
      </p:pic>
      <p:pic>
        <p:nvPicPr>
          <p:cNvPr id="27" name="Afbeelding 26" descr="Afbeelding met symbool, logo, ontwerp&#10;&#10;Door AI gegenereerde inhoud is mogelijk onjuist.">
            <a:extLst>
              <a:ext uri="{FF2B5EF4-FFF2-40B4-BE49-F238E27FC236}">
                <a16:creationId xmlns:a16="http://schemas.microsoft.com/office/drawing/2014/main" id="{5CE2C748-F714-B7EF-8851-37ED65A838B8}"/>
              </a:ext>
            </a:extLst>
          </p:cNvPr>
          <p:cNvPicPr>
            <a:picLocks noChangeAspect="1"/>
          </p:cNvPicPr>
          <p:nvPr/>
        </p:nvPicPr>
        <p:blipFill>
          <a:blip r:embed="rId8"/>
          <a:stretch>
            <a:fillRect/>
          </a:stretch>
        </p:blipFill>
        <p:spPr>
          <a:xfrm>
            <a:off x="14044793" y="7643994"/>
            <a:ext cx="407187" cy="40718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Text 0"/>
          <p:cNvSpPr/>
          <p:nvPr/>
        </p:nvSpPr>
        <p:spPr>
          <a:xfrm>
            <a:off x="1059418" y="903684"/>
            <a:ext cx="9076611" cy="495657"/>
          </a:xfrm>
          <a:prstGeom prst="rect">
            <a:avLst/>
          </a:prstGeom>
          <a:noFill/>
          <a:ln/>
        </p:spPr>
        <p:txBody>
          <a:bodyPr wrap="none" lIns="0" tIns="0" rIns="0" bIns="0" rtlCol="0" anchor="t"/>
          <a:lstStyle/>
          <a:p>
            <a:pPr marL="0" indent="0" algn="l">
              <a:lnSpc>
                <a:spcPts val="3900"/>
              </a:lnSpc>
              <a:buNone/>
            </a:pPr>
            <a:r>
              <a:rPr lang="en-US" sz="3100" dirty="0">
                <a:solidFill>
                  <a:srgbClr val="003366"/>
                </a:solidFill>
                <a:latin typeface="Montserrat" pitchFamily="34" charset="0"/>
                <a:ea typeface="Montserrat" pitchFamily="34" charset="-122"/>
                <a:cs typeface="Montserrat" pitchFamily="34" charset="-120"/>
              </a:rPr>
              <a:t>Vergiftigingsfactoren: Wanneer Gaat Het Mis?</a:t>
            </a:r>
            <a:endParaRPr lang="en-US" sz="3100" dirty="0"/>
          </a:p>
        </p:txBody>
      </p:sp>
      <p:sp>
        <p:nvSpPr>
          <p:cNvPr id="3" name="Text 1"/>
          <p:cNvSpPr/>
          <p:nvPr/>
        </p:nvSpPr>
        <p:spPr>
          <a:xfrm>
            <a:off x="1059419" y="1998054"/>
            <a:ext cx="3465314" cy="297418"/>
          </a:xfrm>
          <a:prstGeom prst="rect">
            <a:avLst/>
          </a:prstGeom>
          <a:noFill/>
          <a:ln/>
        </p:spPr>
        <p:txBody>
          <a:bodyPr wrap="none" lIns="0" tIns="0" rIns="0" bIns="0" rtlCol="0" anchor="t"/>
          <a:lstStyle/>
          <a:p>
            <a:pPr marL="0" indent="0" algn="l">
              <a:lnSpc>
                <a:spcPts val="2300"/>
              </a:lnSpc>
              <a:buNone/>
            </a:pPr>
            <a:r>
              <a:rPr lang="en-US" sz="1850" dirty="0">
                <a:solidFill>
                  <a:schemeClr val="accent2">
                    <a:lumMod val="75000"/>
                  </a:schemeClr>
                </a:solidFill>
                <a:latin typeface="Montserrat" pitchFamily="34" charset="0"/>
                <a:ea typeface="Montserrat" pitchFamily="34" charset="-122"/>
                <a:cs typeface="Montserrat" pitchFamily="34" charset="-120"/>
              </a:rPr>
              <a:t>Situatieafhankelijke Factoren</a:t>
            </a:r>
            <a:endParaRPr lang="en-US" sz="1850" dirty="0">
              <a:solidFill>
                <a:schemeClr val="accent2">
                  <a:lumMod val="75000"/>
                </a:schemeClr>
              </a:solidFill>
            </a:endParaRPr>
          </a:p>
        </p:txBody>
      </p:sp>
      <p:sp>
        <p:nvSpPr>
          <p:cNvPr id="4" name="Text 2"/>
          <p:cNvSpPr/>
          <p:nvPr/>
        </p:nvSpPr>
        <p:spPr>
          <a:xfrm>
            <a:off x="1051799" y="1592579"/>
            <a:ext cx="6062305" cy="182642"/>
          </a:xfrm>
          <a:prstGeom prst="rect">
            <a:avLst/>
          </a:prstGeom>
          <a:noFill/>
          <a:ln/>
        </p:spPr>
        <p:txBody>
          <a:bodyPr wrap="none" lIns="0" tIns="0" rIns="0" bIns="0" rtlCol="0" anchor="t"/>
          <a:lstStyle/>
          <a:p>
            <a:pPr marL="0" indent="0" algn="l">
              <a:lnSpc>
                <a:spcPts val="1400"/>
              </a:lnSpc>
              <a:buNone/>
            </a:pPr>
            <a:r>
              <a:rPr lang="en-US" sz="1550" dirty="0">
                <a:solidFill>
                  <a:srgbClr val="003366"/>
                </a:solidFill>
                <a:latin typeface="Heebo Light" pitchFamily="34" charset="0"/>
                <a:ea typeface="Heebo Light" pitchFamily="34" charset="-122"/>
                <a:cs typeface="Heebo Light" pitchFamily="34" charset="-120"/>
              </a:rPr>
              <a:t>De ernst van blootstelling wordt bepaald door meerdere factoren:</a:t>
            </a:r>
            <a:endParaRPr lang="en-US" sz="1550" dirty="0"/>
          </a:p>
        </p:txBody>
      </p:sp>
      <p:sp>
        <p:nvSpPr>
          <p:cNvPr id="5" name="Shape 3"/>
          <p:cNvSpPr/>
          <p:nvPr/>
        </p:nvSpPr>
        <p:spPr>
          <a:xfrm>
            <a:off x="1059419" y="2453857"/>
            <a:ext cx="2967752" cy="1102876"/>
          </a:xfrm>
          <a:prstGeom prst="roundRect">
            <a:avLst>
              <a:gd name="adj" fmla="val 2158"/>
            </a:avLst>
          </a:prstGeom>
          <a:solidFill>
            <a:srgbClr val="FFFFFF"/>
          </a:solidFill>
          <a:ln w="22860">
            <a:solidFill>
              <a:srgbClr val="D8D4D4"/>
            </a:solidFill>
            <a:prstDash val="solid"/>
          </a:ln>
        </p:spPr>
        <p:txBody>
          <a:bodyPr/>
          <a:lstStyle/>
          <a:p>
            <a:endParaRPr lang="nl-NL"/>
          </a:p>
        </p:txBody>
      </p:sp>
      <p:sp>
        <p:nvSpPr>
          <p:cNvPr id="6" name="Text 4"/>
          <p:cNvSpPr/>
          <p:nvPr/>
        </p:nvSpPr>
        <p:spPr>
          <a:xfrm>
            <a:off x="1177467" y="2628252"/>
            <a:ext cx="1983224" cy="266872"/>
          </a:xfrm>
          <a:prstGeom prst="rect">
            <a:avLst/>
          </a:prstGeom>
          <a:noFill/>
          <a:ln/>
        </p:spPr>
        <p:txBody>
          <a:bodyPr wrap="none" lIns="0" tIns="0" rIns="0" bIns="0" rtlCol="0" anchor="t"/>
          <a:lstStyle/>
          <a:p>
            <a:pPr marL="0" indent="0" algn="l">
              <a:lnSpc>
                <a:spcPts val="1950"/>
              </a:lnSpc>
              <a:buNone/>
            </a:pPr>
            <a:r>
              <a:rPr lang="en-US" sz="1550" b="1" dirty="0">
                <a:solidFill>
                  <a:srgbClr val="003366"/>
                </a:solidFill>
                <a:latin typeface="Montserrat" pitchFamily="34" charset="0"/>
                <a:ea typeface="Montserrat" pitchFamily="34" charset="-122"/>
                <a:cs typeface="Montserrat" pitchFamily="34" charset="-120"/>
              </a:rPr>
              <a:t>Vorm Stof</a:t>
            </a:r>
            <a:endParaRPr lang="en-US" sz="1550" b="1" dirty="0"/>
          </a:p>
        </p:txBody>
      </p:sp>
      <p:sp>
        <p:nvSpPr>
          <p:cNvPr id="7" name="Text 5"/>
          <p:cNvSpPr/>
          <p:nvPr/>
        </p:nvSpPr>
        <p:spPr>
          <a:xfrm>
            <a:off x="1177467" y="2986980"/>
            <a:ext cx="2731651" cy="483896"/>
          </a:xfrm>
          <a:prstGeom prst="rect">
            <a:avLst/>
          </a:prstGeom>
          <a:noFill/>
          <a:ln/>
        </p:spPr>
        <p:txBody>
          <a:bodyPr wrap="square" lIns="0" tIns="0" rIns="0" bIns="0" rtlCol="0" anchor="t"/>
          <a:lstStyle/>
          <a:p>
            <a:pPr marL="0" indent="0" algn="l">
              <a:buNone/>
            </a:pPr>
            <a:r>
              <a:rPr lang="en-US" sz="1550" dirty="0">
                <a:solidFill>
                  <a:srgbClr val="003366"/>
                </a:solidFill>
                <a:latin typeface="Heebo Light" pitchFamily="34" charset="0"/>
                <a:ea typeface="Heebo Light" pitchFamily="34" charset="-122"/>
                <a:cs typeface="Heebo Light" pitchFamily="34" charset="-120"/>
              </a:rPr>
              <a:t>Vast, vloeibaar, gasvormig: elk met unieke opnamekenmerken.</a:t>
            </a:r>
            <a:endParaRPr lang="en-US" sz="1550" dirty="0"/>
          </a:p>
        </p:txBody>
      </p:sp>
      <p:sp>
        <p:nvSpPr>
          <p:cNvPr id="8" name="Shape 6"/>
          <p:cNvSpPr/>
          <p:nvPr/>
        </p:nvSpPr>
        <p:spPr>
          <a:xfrm>
            <a:off x="4153972" y="2465784"/>
            <a:ext cx="2967752" cy="1102876"/>
          </a:xfrm>
          <a:prstGeom prst="roundRect">
            <a:avLst>
              <a:gd name="adj" fmla="val 2158"/>
            </a:avLst>
          </a:prstGeom>
          <a:solidFill>
            <a:srgbClr val="FFFFFF"/>
          </a:solidFill>
          <a:ln w="22860">
            <a:solidFill>
              <a:srgbClr val="D8D4D4"/>
            </a:solidFill>
            <a:prstDash val="solid"/>
          </a:ln>
        </p:spPr>
        <p:txBody>
          <a:bodyPr/>
          <a:lstStyle/>
          <a:p>
            <a:endParaRPr lang="nl-NL"/>
          </a:p>
        </p:txBody>
      </p:sp>
      <p:sp>
        <p:nvSpPr>
          <p:cNvPr id="9" name="Text 7"/>
          <p:cNvSpPr/>
          <p:nvPr/>
        </p:nvSpPr>
        <p:spPr>
          <a:xfrm>
            <a:off x="4335423" y="2647236"/>
            <a:ext cx="1983224" cy="247888"/>
          </a:xfrm>
          <a:prstGeom prst="rect">
            <a:avLst/>
          </a:prstGeom>
          <a:noFill/>
          <a:ln/>
        </p:spPr>
        <p:txBody>
          <a:bodyPr wrap="none" lIns="0" tIns="0" rIns="0" bIns="0" rtlCol="0" anchor="t"/>
          <a:lstStyle/>
          <a:p>
            <a:pPr marL="0" indent="0" algn="l">
              <a:lnSpc>
                <a:spcPts val="1950"/>
              </a:lnSpc>
              <a:buNone/>
            </a:pPr>
            <a:r>
              <a:rPr lang="en-US" sz="1550" b="1" dirty="0">
                <a:solidFill>
                  <a:srgbClr val="003366"/>
                </a:solidFill>
                <a:latin typeface="Montserrat" pitchFamily="34" charset="0"/>
                <a:ea typeface="Montserrat" pitchFamily="34" charset="-122"/>
                <a:cs typeface="Montserrat" pitchFamily="34" charset="-120"/>
              </a:rPr>
              <a:t>Giftigheid</a:t>
            </a:r>
            <a:endParaRPr lang="en-US" sz="1550" b="1" dirty="0"/>
          </a:p>
        </p:txBody>
      </p:sp>
      <p:sp>
        <p:nvSpPr>
          <p:cNvPr id="10" name="Text 8"/>
          <p:cNvSpPr/>
          <p:nvPr/>
        </p:nvSpPr>
        <p:spPr>
          <a:xfrm>
            <a:off x="4335423" y="3012519"/>
            <a:ext cx="2565259" cy="423412"/>
          </a:xfrm>
          <a:prstGeom prst="rect">
            <a:avLst/>
          </a:prstGeom>
          <a:noFill/>
          <a:ln/>
        </p:spPr>
        <p:txBody>
          <a:bodyPr wrap="none" lIns="0" tIns="0" rIns="0" bIns="0" rtlCol="0" anchor="t"/>
          <a:lstStyle/>
          <a:p>
            <a:pPr marL="0" indent="0" algn="l">
              <a:lnSpc>
                <a:spcPts val="1400"/>
              </a:lnSpc>
              <a:buNone/>
            </a:pPr>
            <a:r>
              <a:rPr lang="en-US" sz="1550" dirty="0">
                <a:solidFill>
                  <a:srgbClr val="003366"/>
                </a:solidFill>
                <a:latin typeface="Heebo Light" pitchFamily="34" charset="0"/>
                <a:ea typeface="Heebo Light" pitchFamily="34" charset="-122"/>
                <a:cs typeface="Heebo Light" pitchFamily="34" charset="-120"/>
              </a:rPr>
              <a:t>Intrinsieke toxiciteit: </a:t>
            </a:r>
            <a:r>
              <a:rPr lang="en-US" sz="1550" dirty="0" err="1">
                <a:solidFill>
                  <a:srgbClr val="003366"/>
                </a:solidFill>
                <a:latin typeface="Heebo Light" pitchFamily="34" charset="0"/>
                <a:ea typeface="Heebo Light" pitchFamily="34" charset="-122"/>
                <a:cs typeface="Heebo Light" pitchFamily="34" charset="-120"/>
              </a:rPr>
              <a:t>bepaalt</a:t>
            </a:r>
            <a:r>
              <a:rPr lang="en-US" sz="1550" dirty="0">
                <a:solidFill>
                  <a:srgbClr val="003366"/>
                </a:solidFill>
                <a:latin typeface="Heebo Light" pitchFamily="34" charset="0"/>
                <a:ea typeface="Heebo Light" pitchFamily="34" charset="-122"/>
                <a:cs typeface="Heebo Light" pitchFamily="34" charset="-120"/>
              </a:rPr>
              <a:t> </a:t>
            </a:r>
          </a:p>
          <a:p>
            <a:pPr marL="0" indent="0" algn="l">
              <a:buNone/>
            </a:pPr>
            <a:r>
              <a:rPr lang="en-US" sz="1550" dirty="0" err="1">
                <a:solidFill>
                  <a:srgbClr val="003366"/>
                </a:solidFill>
                <a:latin typeface="Heebo Light" pitchFamily="34" charset="0"/>
                <a:ea typeface="Heebo Light" pitchFamily="34" charset="-122"/>
                <a:cs typeface="Heebo Light" pitchFamily="34" charset="-120"/>
              </a:rPr>
              <a:t>schade</a:t>
            </a:r>
            <a:r>
              <a:rPr lang="en-US" sz="1550" dirty="0">
                <a:solidFill>
                  <a:srgbClr val="003366"/>
                </a:solidFill>
                <a:latin typeface="Heebo Light" pitchFamily="34" charset="0"/>
                <a:ea typeface="Heebo Light" pitchFamily="34" charset="-122"/>
                <a:cs typeface="Heebo Light" pitchFamily="34" charset="-120"/>
              </a:rPr>
              <a:t>.</a:t>
            </a:r>
            <a:endParaRPr lang="en-US" sz="1550" dirty="0"/>
          </a:p>
        </p:txBody>
      </p:sp>
      <p:sp>
        <p:nvSpPr>
          <p:cNvPr id="11" name="Shape 9"/>
          <p:cNvSpPr/>
          <p:nvPr/>
        </p:nvSpPr>
        <p:spPr>
          <a:xfrm>
            <a:off x="1059418" y="3562733"/>
            <a:ext cx="2967752" cy="920234"/>
          </a:xfrm>
          <a:prstGeom prst="roundRect">
            <a:avLst>
              <a:gd name="adj" fmla="val 2586"/>
            </a:avLst>
          </a:prstGeom>
          <a:solidFill>
            <a:srgbClr val="FFFFFF"/>
          </a:solidFill>
          <a:ln w="22860">
            <a:solidFill>
              <a:srgbClr val="D8D4D4"/>
            </a:solidFill>
            <a:prstDash val="solid"/>
          </a:ln>
        </p:spPr>
        <p:txBody>
          <a:bodyPr/>
          <a:lstStyle/>
          <a:p>
            <a:endParaRPr lang="nl-NL"/>
          </a:p>
        </p:txBody>
      </p:sp>
      <p:sp>
        <p:nvSpPr>
          <p:cNvPr id="12" name="Text 10"/>
          <p:cNvSpPr/>
          <p:nvPr/>
        </p:nvSpPr>
        <p:spPr>
          <a:xfrm>
            <a:off x="1177467" y="3640025"/>
            <a:ext cx="1983224" cy="247888"/>
          </a:xfrm>
          <a:prstGeom prst="rect">
            <a:avLst/>
          </a:prstGeom>
          <a:noFill/>
          <a:ln/>
        </p:spPr>
        <p:txBody>
          <a:bodyPr wrap="none" lIns="0" tIns="0" rIns="0" bIns="0" rtlCol="0" anchor="t"/>
          <a:lstStyle/>
          <a:p>
            <a:pPr marL="0" indent="0" algn="l">
              <a:lnSpc>
                <a:spcPts val="1950"/>
              </a:lnSpc>
              <a:buNone/>
            </a:pPr>
            <a:r>
              <a:rPr lang="en-US" sz="1550" b="1" dirty="0">
                <a:solidFill>
                  <a:srgbClr val="003366"/>
                </a:solidFill>
                <a:latin typeface="Montserrat" pitchFamily="34" charset="0"/>
                <a:ea typeface="Montserrat" pitchFamily="34" charset="-122"/>
                <a:cs typeface="Montserrat" pitchFamily="34" charset="-120"/>
              </a:rPr>
              <a:t>Concentratie</a:t>
            </a:r>
            <a:endParaRPr lang="en-US" sz="1550" b="1" dirty="0"/>
          </a:p>
        </p:txBody>
      </p:sp>
      <p:sp>
        <p:nvSpPr>
          <p:cNvPr id="13" name="Text 11"/>
          <p:cNvSpPr/>
          <p:nvPr/>
        </p:nvSpPr>
        <p:spPr>
          <a:xfrm>
            <a:off x="1177467" y="3965205"/>
            <a:ext cx="2731651" cy="458629"/>
          </a:xfrm>
          <a:prstGeom prst="rect">
            <a:avLst/>
          </a:prstGeom>
          <a:noFill/>
          <a:ln/>
        </p:spPr>
        <p:txBody>
          <a:bodyPr wrap="none" lIns="0" tIns="0" rIns="0" bIns="0" rtlCol="0" anchor="t"/>
          <a:lstStyle/>
          <a:p>
            <a:pPr marL="0" indent="0" algn="l">
              <a:lnSpc>
                <a:spcPts val="1400"/>
              </a:lnSpc>
              <a:buNone/>
            </a:pPr>
            <a:r>
              <a:rPr lang="en-US" sz="1550" dirty="0">
                <a:solidFill>
                  <a:srgbClr val="003366"/>
                </a:solidFill>
                <a:latin typeface="Heebo Light" pitchFamily="34" charset="0"/>
                <a:ea typeface="Heebo Light" pitchFamily="34" charset="-122"/>
                <a:cs typeface="Heebo Light" pitchFamily="34" charset="-120"/>
              </a:rPr>
              <a:t>Hogere concentratie in lucht = </a:t>
            </a:r>
          </a:p>
          <a:p>
            <a:pPr marL="0" indent="0" algn="l">
              <a:buNone/>
            </a:pPr>
            <a:r>
              <a:rPr lang="en-US" sz="1550" dirty="0" err="1">
                <a:solidFill>
                  <a:srgbClr val="003366"/>
                </a:solidFill>
                <a:latin typeface="Heebo Light" pitchFamily="34" charset="0"/>
                <a:ea typeface="Heebo Light" pitchFamily="34" charset="-122"/>
                <a:cs typeface="Heebo Light" pitchFamily="34" charset="-120"/>
              </a:rPr>
              <a:t>hoger</a:t>
            </a:r>
            <a:r>
              <a:rPr lang="en-US" sz="1550" dirty="0">
                <a:solidFill>
                  <a:srgbClr val="003366"/>
                </a:solidFill>
                <a:latin typeface="Heebo Light" pitchFamily="34" charset="0"/>
                <a:ea typeface="Heebo Light" pitchFamily="34" charset="-122"/>
                <a:cs typeface="Heebo Light" pitchFamily="34" charset="-120"/>
              </a:rPr>
              <a:t> risico</a:t>
            </a:r>
            <a:r>
              <a:rPr lang="en-US" sz="950" dirty="0">
                <a:solidFill>
                  <a:srgbClr val="003366"/>
                </a:solidFill>
                <a:latin typeface="Heebo Light" pitchFamily="34" charset="0"/>
                <a:ea typeface="Heebo Light" pitchFamily="34" charset="-122"/>
                <a:cs typeface="Heebo Light" pitchFamily="34" charset="-120"/>
              </a:rPr>
              <a:t>.</a:t>
            </a:r>
            <a:endParaRPr lang="en-US" sz="950" dirty="0"/>
          </a:p>
        </p:txBody>
      </p:sp>
      <p:sp>
        <p:nvSpPr>
          <p:cNvPr id="14" name="Shape 12"/>
          <p:cNvSpPr/>
          <p:nvPr/>
        </p:nvSpPr>
        <p:spPr>
          <a:xfrm>
            <a:off x="4153972" y="3562733"/>
            <a:ext cx="2967752" cy="920234"/>
          </a:xfrm>
          <a:prstGeom prst="roundRect">
            <a:avLst>
              <a:gd name="adj" fmla="val 2586"/>
            </a:avLst>
          </a:prstGeom>
          <a:solidFill>
            <a:srgbClr val="FFFFFF"/>
          </a:solidFill>
          <a:ln w="22860">
            <a:solidFill>
              <a:srgbClr val="D8D4D4"/>
            </a:solidFill>
            <a:prstDash val="solid"/>
          </a:ln>
        </p:spPr>
        <p:txBody>
          <a:bodyPr/>
          <a:lstStyle/>
          <a:p>
            <a:endParaRPr lang="nl-NL"/>
          </a:p>
        </p:txBody>
      </p:sp>
      <p:sp>
        <p:nvSpPr>
          <p:cNvPr id="15" name="Text 13"/>
          <p:cNvSpPr/>
          <p:nvPr/>
        </p:nvSpPr>
        <p:spPr>
          <a:xfrm>
            <a:off x="4335423" y="3651952"/>
            <a:ext cx="1983224" cy="247888"/>
          </a:xfrm>
          <a:prstGeom prst="rect">
            <a:avLst/>
          </a:prstGeom>
          <a:noFill/>
          <a:ln/>
        </p:spPr>
        <p:txBody>
          <a:bodyPr wrap="none" lIns="0" tIns="0" rIns="0" bIns="0" rtlCol="0" anchor="t"/>
          <a:lstStyle/>
          <a:p>
            <a:pPr marL="0" indent="0" algn="l">
              <a:lnSpc>
                <a:spcPts val="1950"/>
              </a:lnSpc>
              <a:buNone/>
            </a:pPr>
            <a:r>
              <a:rPr lang="en-US" sz="1550" b="1" dirty="0">
                <a:solidFill>
                  <a:srgbClr val="003366"/>
                </a:solidFill>
                <a:latin typeface="Montserrat" pitchFamily="34" charset="0"/>
                <a:ea typeface="Montserrat" pitchFamily="34" charset="-122"/>
                <a:cs typeface="Montserrat" pitchFamily="34" charset="-120"/>
              </a:rPr>
              <a:t>Blootstellingsduur</a:t>
            </a:r>
            <a:endParaRPr lang="en-US" sz="1550" b="1" dirty="0"/>
          </a:p>
        </p:txBody>
      </p:sp>
      <p:sp>
        <p:nvSpPr>
          <p:cNvPr id="16" name="Text 14"/>
          <p:cNvSpPr/>
          <p:nvPr/>
        </p:nvSpPr>
        <p:spPr>
          <a:xfrm>
            <a:off x="4335423" y="3955316"/>
            <a:ext cx="2604849" cy="384188"/>
          </a:xfrm>
          <a:prstGeom prst="rect">
            <a:avLst/>
          </a:prstGeom>
          <a:noFill/>
          <a:ln/>
        </p:spPr>
        <p:txBody>
          <a:bodyPr wrap="none" lIns="0" tIns="0" rIns="0" bIns="0" rtlCol="0" anchor="t"/>
          <a:lstStyle/>
          <a:p>
            <a:pPr marL="0" indent="0" algn="l">
              <a:lnSpc>
                <a:spcPts val="1400"/>
              </a:lnSpc>
              <a:buNone/>
            </a:pPr>
            <a:r>
              <a:rPr lang="en-US" sz="1550" dirty="0">
                <a:solidFill>
                  <a:srgbClr val="003366"/>
                </a:solidFill>
                <a:latin typeface="Heebo Light" pitchFamily="34" charset="0"/>
                <a:ea typeface="Heebo Light" pitchFamily="34" charset="-122"/>
                <a:cs typeface="Heebo Light" pitchFamily="34" charset="-120"/>
              </a:rPr>
              <a:t>Langere blootstelling = </a:t>
            </a:r>
          </a:p>
          <a:p>
            <a:pPr marL="0" indent="0" algn="l">
              <a:buNone/>
            </a:pPr>
            <a:r>
              <a:rPr lang="en-US" sz="1550" dirty="0" err="1">
                <a:solidFill>
                  <a:srgbClr val="003366"/>
                </a:solidFill>
                <a:latin typeface="Heebo Light" pitchFamily="34" charset="0"/>
                <a:ea typeface="Heebo Light" pitchFamily="34" charset="-122"/>
                <a:cs typeface="Heebo Light" pitchFamily="34" charset="-120"/>
              </a:rPr>
              <a:t>hogere</a:t>
            </a:r>
            <a:r>
              <a:rPr lang="en-US" sz="1550" dirty="0">
                <a:solidFill>
                  <a:srgbClr val="003366"/>
                </a:solidFill>
                <a:latin typeface="Heebo Light" pitchFamily="34" charset="0"/>
                <a:ea typeface="Heebo Light" pitchFamily="34" charset="-122"/>
                <a:cs typeface="Heebo Light" pitchFamily="34" charset="-120"/>
              </a:rPr>
              <a:t> dosis</a:t>
            </a:r>
            <a:r>
              <a:rPr lang="en-US" sz="950" dirty="0">
                <a:solidFill>
                  <a:srgbClr val="003366"/>
                </a:solidFill>
                <a:latin typeface="Heebo Light" pitchFamily="34" charset="0"/>
                <a:ea typeface="Heebo Light" pitchFamily="34" charset="-122"/>
                <a:cs typeface="Heebo Light" pitchFamily="34" charset="-120"/>
              </a:rPr>
              <a:t>.</a:t>
            </a:r>
            <a:endParaRPr lang="en-US" sz="950" dirty="0"/>
          </a:p>
        </p:txBody>
      </p:sp>
      <p:sp>
        <p:nvSpPr>
          <p:cNvPr id="17" name="Text 15"/>
          <p:cNvSpPr/>
          <p:nvPr/>
        </p:nvSpPr>
        <p:spPr>
          <a:xfrm>
            <a:off x="7718466" y="1984982"/>
            <a:ext cx="2387203" cy="297418"/>
          </a:xfrm>
          <a:prstGeom prst="rect">
            <a:avLst/>
          </a:prstGeom>
          <a:noFill/>
          <a:ln/>
        </p:spPr>
        <p:txBody>
          <a:bodyPr wrap="none" lIns="0" tIns="0" rIns="0" bIns="0" rtlCol="0" anchor="t"/>
          <a:lstStyle/>
          <a:p>
            <a:pPr marL="0" indent="0" algn="l">
              <a:lnSpc>
                <a:spcPts val="2300"/>
              </a:lnSpc>
              <a:buNone/>
            </a:pPr>
            <a:r>
              <a:rPr lang="en-US" sz="1850" dirty="0">
                <a:solidFill>
                  <a:schemeClr val="accent2">
                    <a:lumMod val="75000"/>
                  </a:schemeClr>
                </a:solidFill>
                <a:latin typeface="Montserrat" pitchFamily="34" charset="0"/>
                <a:ea typeface="Montserrat" pitchFamily="34" charset="-122"/>
                <a:cs typeface="Montserrat" pitchFamily="34" charset="-120"/>
              </a:rPr>
              <a:t>Menselijke Factoren</a:t>
            </a:r>
            <a:endParaRPr lang="en-US" sz="1850" dirty="0">
              <a:solidFill>
                <a:schemeClr val="accent2">
                  <a:lumMod val="75000"/>
                </a:schemeClr>
              </a:solidFill>
            </a:endParaRPr>
          </a:p>
        </p:txBody>
      </p:sp>
      <p:sp>
        <p:nvSpPr>
          <p:cNvPr id="18" name="Text 16"/>
          <p:cNvSpPr/>
          <p:nvPr/>
        </p:nvSpPr>
        <p:spPr>
          <a:xfrm>
            <a:off x="7719135" y="2632857"/>
            <a:ext cx="6062305" cy="1482563"/>
          </a:xfrm>
          <a:prstGeom prst="rect">
            <a:avLst/>
          </a:prstGeom>
          <a:noFill/>
          <a:ln/>
        </p:spPr>
        <p:txBody>
          <a:bodyPr wrap="square" lIns="0" tIns="0" rIns="0" bIns="0" rtlCol="0" anchor="t"/>
          <a:lstStyle/>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Inspanning:</a:t>
            </a:r>
            <a:r>
              <a:rPr lang="en-US" sz="1550" dirty="0">
                <a:solidFill>
                  <a:srgbClr val="003366"/>
                </a:solidFill>
                <a:latin typeface="Heebo Light" pitchFamily="34" charset="0"/>
                <a:ea typeface="Heebo Light" pitchFamily="34" charset="-122"/>
                <a:cs typeface="Heebo Light" pitchFamily="34" charset="-120"/>
              </a:rPr>
              <a:t> Zwaar werk = meer opname via longen.</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Conditie/gezondheid:</a:t>
            </a:r>
            <a:r>
              <a:rPr lang="en-US" sz="1550" dirty="0">
                <a:solidFill>
                  <a:srgbClr val="003366"/>
                </a:solidFill>
                <a:latin typeface="Heebo Light" pitchFamily="34" charset="0"/>
                <a:ea typeface="Heebo Light" pitchFamily="34" charset="-122"/>
                <a:cs typeface="Heebo Light" pitchFamily="34" charset="-120"/>
              </a:rPr>
              <a:t> Aandoeningen vergroten kwetsbaarheid.</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Gewicht/leeftijd:</a:t>
            </a:r>
            <a:r>
              <a:rPr lang="en-US" sz="1550" dirty="0">
                <a:solidFill>
                  <a:srgbClr val="003366"/>
                </a:solidFill>
                <a:latin typeface="Heebo Light" pitchFamily="34" charset="0"/>
                <a:ea typeface="Heebo Light" pitchFamily="34" charset="-122"/>
                <a:cs typeface="Heebo Light" pitchFamily="34" charset="-120"/>
              </a:rPr>
              <a:t> Beïnvloeden verwerking door lichaam.</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Huidoppervlak:</a:t>
            </a:r>
            <a:r>
              <a:rPr lang="en-US" sz="1550" dirty="0">
                <a:solidFill>
                  <a:srgbClr val="003366"/>
                </a:solidFill>
                <a:latin typeface="Heebo Light" pitchFamily="34" charset="0"/>
                <a:ea typeface="Heebo Light" pitchFamily="34" charset="-122"/>
                <a:cs typeface="Heebo Light" pitchFamily="34" charset="-120"/>
              </a:rPr>
              <a:t> Groter oppervlak = meer opname.</a:t>
            </a:r>
            <a:endParaRPr lang="en-US" sz="1550" dirty="0"/>
          </a:p>
        </p:txBody>
      </p:sp>
      <p:sp>
        <p:nvSpPr>
          <p:cNvPr id="19" name="Shape 17"/>
          <p:cNvSpPr/>
          <p:nvPr/>
        </p:nvSpPr>
        <p:spPr>
          <a:xfrm>
            <a:off x="7719135" y="4418761"/>
            <a:ext cx="6062305" cy="542449"/>
          </a:xfrm>
          <a:prstGeom prst="roundRect">
            <a:avLst>
              <a:gd name="adj" fmla="val 4387"/>
            </a:avLst>
          </a:prstGeom>
          <a:solidFill>
            <a:srgbClr val="FFDDB3"/>
          </a:solidFill>
          <a:ln/>
        </p:spPr>
        <p:txBody>
          <a:bodyPr/>
          <a:lstStyle/>
          <a:p>
            <a:endParaRPr lang="nl-NL" dirty="0"/>
          </a:p>
        </p:txBody>
      </p:sp>
      <p:pic>
        <p:nvPicPr>
          <p:cNvPr id="20" name="Image 0" descr="preencoded.png"/>
          <p:cNvPicPr>
            <a:picLocks noChangeAspect="1"/>
          </p:cNvPicPr>
          <p:nvPr/>
        </p:nvPicPr>
        <p:blipFill>
          <a:blip r:embed="rId3"/>
          <a:stretch>
            <a:fillRect/>
          </a:stretch>
        </p:blipFill>
        <p:spPr>
          <a:xfrm>
            <a:off x="7979051" y="4575009"/>
            <a:ext cx="158591" cy="126921"/>
          </a:xfrm>
          <a:prstGeom prst="rect">
            <a:avLst/>
          </a:prstGeom>
        </p:spPr>
      </p:pic>
      <p:sp>
        <p:nvSpPr>
          <p:cNvPr id="21" name="Text 18"/>
          <p:cNvSpPr/>
          <p:nvPr/>
        </p:nvSpPr>
        <p:spPr>
          <a:xfrm>
            <a:off x="8231069" y="4449509"/>
            <a:ext cx="5427940" cy="433642"/>
          </a:xfrm>
          <a:prstGeom prst="rect">
            <a:avLst/>
          </a:prstGeom>
          <a:noFill/>
          <a:ln/>
        </p:spPr>
        <p:txBody>
          <a:bodyPr wrap="none" lIns="0" tIns="0" rIns="0" bIns="0" rtlCol="0" anchor="t"/>
          <a:lstStyle/>
          <a:p>
            <a:pPr marL="0" indent="0" algn="l">
              <a:buNone/>
            </a:pPr>
            <a:r>
              <a:rPr lang="en-US" sz="1550" b="1" dirty="0">
                <a:solidFill>
                  <a:srgbClr val="003366"/>
                </a:solidFill>
                <a:latin typeface="Heebo Light" pitchFamily="34" charset="0"/>
                <a:ea typeface="Heebo Light" pitchFamily="34" charset="-122"/>
                <a:cs typeface="Heebo Light" pitchFamily="34" charset="-120"/>
              </a:rPr>
              <a:t>Drie opnameroutes:</a:t>
            </a:r>
            <a:r>
              <a:rPr lang="en-US" sz="1550" dirty="0">
                <a:solidFill>
                  <a:srgbClr val="003366"/>
                </a:solidFill>
                <a:latin typeface="Heebo Light" pitchFamily="34" charset="0"/>
                <a:ea typeface="Heebo Light" pitchFamily="34" charset="-122"/>
                <a:cs typeface="Heebo Light" pitchFamily="34" charset="-120"/>
              </a:rPr>
              <a:t> Inademing, huidcontact, inslikken. </a:t>
            </a:r>
          </a:p>
          <a:p>
            <a:pPr marL="0" indent="0" algn="l">
              <a:buNone/>
            </a:pPr>
            <a:r>
              <a:rPr lang="en-US" sz="1550" dirty="0" err="1">
                <a:solidFill>
                  <a:srgbClr val="003366"/>
                </a:solidFill>
                <a:latin typeface="Heebo Light" pitchFamily="34" charset="0"/>
                <a:ea typeface="Heebo Light" pitchFamily="34" charset="-122"/>
                <a:cs typeface="Heebo Light" pitchFamily="34" charset="-120"/>
              </a:rPr>
              <a:t>Inademing</a:t>
            </a:r>
            <a:r>
              <a:rPr lang="en-US" sz="1550" dirty="0">
                <a:solidFill>
                  <a:srgbClr val="003366"/>
                </a:solidFill>
                <a:latin typeface="Heebo Light" pitchFamily="34" charset="0"/>
                <a:ea typeface="Heebo Light" pitchFamily="34" charset="-122"/>
                <a:cs typeface="Heebo Light" pitchFamily="34" charset="-120"/>
              </a:rPr>
              <a:t> meest voorkomend op werk</a:t>
            </a:r>
            <a:r>
              <a:rPr lang="en-US" sz="950" dirty="0">
                <a:solidFill>
                  <a:srgbClr val="003366"/>
                </a:solidFill>
                <a:latin typeface="Heebo Light" pitchFamily="34" charset="0"/>
                <a:ea typeface="Heebo Light" pitchFamily="34" charset="-122"/>
                <a:cs typeface="Heebo Light" pitchFamily="34" charset="-120"/>
              </a:rPr>
              <a:t>.</a:t>
            </a:r>
            <a:endParaRPr lang="en-US" sz="950" dirty="0">
              <a:solidFill>
                <a:srgbClr val="003366"/>
              </a:solidFill>
            </a:endParaRPr>
          </a:p>
        </p:txBody>
      </p:sp>
      <p:sp>
        <p:nvSpPr>
          <p:cNvPr id="22" name="Text 19"/>
          <p:cNvSpPr/>
          <p:nvPr/>
        </p:nvSpPr>
        <p:spPr>
          <a:xfrm>
            <a:off x="1102638" y="4961210"/>
            <a:ext cx="5216009" cy="315847"/>
          </a:xfrm>
          <a:prstGeom prst="rect">
            <a:avLst/>
          </a:prstGeom>
          <a:noFill/>
          <a:ln/>
        </p:spPr>
        <p:txBody>
          <a:bodyPr wrap="none" lIns="0" tIns="0" rIns="0" bIns="0" rtlCol="0" anchor="t"/>
          <a:lstStyle/>
          <a:p>
            <a:pPr marL="0" indent="0" algn="l">
              <a:lnSpc>
                <a:spcPts val="2300"/>
              </a:lnSpc>
              <a:buNone/>
            </a:pPr>
            <a:r>
              <a:rPr lang="en-US" sz="1850" dirty="0">
                <a:solidFill>
                  <a:schemeClr val="accent2">
                    <a:lumMod val="75000"/>
                  </a:schemeClr>
                </a:solidFill>
                <a:latin typeface="Montserrat" pitchFamily="34" charset="0"/>
                <a:ea typeface="Montserrat" pitchFamily="34" charset="-122"/>
                <a:cs typeface="Montserrat" pitchFamily="34" charset="-120"/>
              </a:rPr>
              <a:t>Veelvoorkomende Klachten bij Blootstelling</a:t>
            </a:r>
            <a:endParaRPr lang="en-US" sz="1850" dirty="0">
              <a:solidFill>
                <a:schemeClr val="accent2">
                  <a:lumMod val="75000"/>
                </a:schemeClr>
              </a:solidFill>
            </a:endParaRPr>
          </a:p>
        </p:txBody>
      </p:sp>
      <p:sp>
        <p:nvSpPr>
          <p:cNvPr id="23" name="Text 20"/>
          <p:cNvSpPr/>
          <p:nvPr/>
        </p:nvSpPr>
        <p:spPr>
          <a:xfrm>
            <a:off x="1059419" y="5318311"/>
            <a:ext cx="6062305" cy="1373372"/>
          </a:xfrm>
          <a:prstGeom prst="rect">
            <a:avLst/>
          </a:prstGeom>
          <a:noFill/>
          <a:ln/>
        </p:spPr>
        <p:txBody>
          <a:bodyPr wrap="square" lIns="0" tIns="0" rIns="0" bIns="0" rtlCol="0" anchor="t"/>
          <a:lstStyle/>
          <a:p>
            <a:pPr marL="342900" indent="-342900" algn="l">
              <a:lnSpc>
                <a:spcPct val="150000"/>
              </a:lnSpc>
              <a:buSzPct val="100000"/>
              <a:buChar char="•"/>
            </a:pPr>
            <a:r>
              <a:rPr lang="en-US" sz="1550" dirty="0">
                <a:solidFill>
                  <a:srgbClr val="003366"/>
                </a:solidFill>
                <a:latin typeface="Heebo Light" pitchFamily="34" charset="0"/>
                <a:ea typeface="Heebo Light" pitchFamily="34" charset="-122"/>
                <a:cs typeface="Heebo Light" pitchFamily="34" charset="-120"/>
              </a:rPr>
              <a:t>Hoofdpijn</a:t>
            </a:r>
            <a:endParaRPr lang="en-US" sz="1550" dirty="0"/>
          </a:p>
          <a:p>
            <a:pPr marL="342900" indent="-342900" algn="l">
              <a:lnSpc>
                <a:spcPct val="150000"/>
              </a:lnSpc>
              <a:buSzPct val="100000"/>
              <a:buChar char="•"/>
            </a:pPr>
            <a:r>
              <a:rPr lang="en-US" sz="1550" dirty="0">
                <a:solidFill>
                  <a:srgbClr val="003366"/>
                </a:solidFill>
                <a:latin typeface="Heebo Light" pitchFamily="34" charset="0"/>
                <a:ea typeface="Heebo Light" pitchFamily="34" charset="-122"/>
                <a:cs typeface="Heebo Light" pitchFamily="34" charset="-120"/>
              </a:rPr>
              <a:t>Duizeligheid</a:t>
            </a:r>
            <a:endParaRPr lang="en-US" sz="1550" dirty="0"/>
          </a:p>
          <a:p>
            <a:pPr marL="342900" indent="-342900" algn="l">
              <a:lnSpc>
                <a:spcPct val="150000"/>
              </a:lnSpc>
              <a:buSzPct val="100000"/>
              <a:buChar char="•"/>
            </a:pPr>
            <a:r>
              <a:rPr lang="en-US" sz="1550" dirty="0">
                <a:solidFill>
                  <a:srgbClr val="003366"/>
                </a:solidFill>
                <a:latin typeface="Heebo Light" pitchFamily="34" charset="0"/>
                <a:ea typeface="Heebo Light" pitchFamily="34" charset="-122"/>
                <a:cs typeface="Heebo Light" pitchFamily="34" charset="-120"/>
              </a:rPr>
              <a:t>Maagkrampen</a:t>
            </a:r>
            <a:endParaRPr lang="en-US" sz="1550" dirty="0"/>
          </a:p>
          <a:p>
            <a:pPr marL="342900" indent="-342900" algn="l">
              <a:lnSpc>
                <a:spcPct val="150000"/>
              </a:lnSpc>
              <a:buSzPct val="100000"/>
              <a:buChar char="•"/>
            </a:pPr>
            <a:r>
              <a:rPr lang="en-US" sz="1550" dirty="0">
                <a:solidFill>
                  <a:srgbClr val="003366"/>
                </a:solidFill>
                <a:latin typeface="Heebo Light" pitchFamily="34" charset="0"/>
                <a:ea typeface="Heebo Light" pitchFamily="34" charset="-122"/>
                <a:cs typeface="Heebo Light" pitchFamily="34" charset="-120"/>
              </a:rPr>
              <a:t>Misselijkheid</a:t>
            </a:r>
            <a:endParaRPr lang="en-US" sz="1550" dirty="0"/>
          </a:p>
        </p:txBody>
      </p:sp>
      <p:sp>
        <p:nvSpPr>
          <p:cNvPr id="24" name="Text 21"/>
          <p:cNvSpPr/>
          <p:nvPr/>
        </p:nvSpPr>
        <p:spPr>
          <a:xfrm>
            <a:off x="3987739" y="5288192"/>
            <a:ext cx="6062305" cy="1393097"/>
          </a:xfrm>
          <a:prstGeom prst="rect">
            <a:avLst/>
          </a:prstGeom>
          <a:noFill/>
          <a:ln/>
        </p:spPr>
        <p:txBody>
          <a:bodyPr wrap="square" lIns="0" tIns="0" rIns="0" bIns="0" rtlCol="0" anchor="t"/>
          <a:lstStyle/>
          <a:p>
            <a:pPr marL="342900" indent="-342900" algn="l">
              <a:lnSpc>
                <a:spcPct val="150000"/>
              </a:lnSpc>
              <a:buSzPct val="100000"/>
              <a:buChar char="•"/>
            </a:pPr>
            <a:r>
              <a:rPr lang="en-US" sz="1550" dirty="0">
                <a:solidFill>
                  <a:srgbClr val="003366"/>
                </a:solidFill>
                <a:latin typeface="Heebo Light" pitchFamily="34" charset="0"/>
                <a:ea typeface="Heebo Light" pitchFamily="34" charset="-122"/>
                <a:cs typeface="Heebo Light" pitchFamily="34" charset="-120"/>
              </a:rPr>
              <a:t>Hartkloppingen</a:t>
            </a:r>
            <a:endParaRPr lang="en-US" sz="1550" dirty="0"/>
          </a:p>
          <a:p>
            <a:pPr marL="342900" indent="-342900" algn="l">
              <a:lnSpc>
                <a:spcPct val="150000"/>
              </a:lnSpc>
              <a:buSzPct val="100000"/>
              <a:buChar char="•"/>
            </a:pPr>
            <a:r>
              <a:rPr lang="en-US" sz="1550" dirty="0">
                <a:solidFill>
                  <a:srgbClr val="003366"/>
                </a:solidFill>
                <a:latin typeface="Heebo Light" pitchFamily="34" charset="0"/>
                <a:ea typeface="Heebo Light" pitchFamily="34" charset="-122"/>
                <a:cs typeface="Heebo Light" pitchFamily="34" charset="-120"/>
              </a:rPr>
              <a:t>Benauwdheid</a:t>
            </a:r>
            <a:endParaRPr lang="en-US" sz="1550" dirty="0"/>
          </a:p>
          <a:p>
            <a:pPr marL="342900" indent="-342900" algn="l">
              <a:lnSpc>
                <a:spcPct val="150000"/>
              </a:lnSpc>
              <a:buSzPct val="100000"/>
              <a:buChar char="•"/>
            </a:pPr>
            <a:r>
              <a:rPr lang="en-US" sz="1550" dirty="0">
                <a:solidFill>
                  <a:srgbClr val="003366"/>
                </a:solidFill>
                <a:latin typeface="Heebo Light" pitchFamily="34" charset="0"/>
                <a:ea typeface="Heebo Light" pitchFamily="34" charset="-122"/>
                <a:cs typeface="Heebo Light" pitchFamily="34" charset="-120"/>
              </a:rPr>
              <a:t>Wazig zien</a:t>
            </a:r>
            <a:endParaRPr lang="en-US" sz="1550" dirty="0"/>
          </a:p>
          <a:p>
            <a:pPr marL="342900" indent="-342900" algn="l">
              <a:lnSpc>
                <a:spcPct val="150000"/>
              </a:lnSpc>
              <a:buSzPct val="100000"/>
              <a:buChar char="•"/>
            </a:pPr>
            <a:r>
              <a:rPr lang="en-US" sz="1550" dirty="0">
                <a:solidFill>
                  <a:srgbClr val="003366"/>
                </a:solidFill>
                <a:latin typeface="Heebo Light" pitchFamily="34" charset="0"/>
                <a:ea typeface="Heebo Light" pitchFamily="34" charset="-122"/>
                <a:cs typeface="Heebo Light" pitchFamily="34" charset="-120"/>
              </a:rPr>
              <a:t>Allergische reacties</a:t>
            </a:r>
            <a:endParaRPr lang="en-US" sz="1550" dirty="0"/>
          </a:p>
        </p:txBody>
      </p:sp>
      <p:sp>
        <p:nvSpPr>
          <p:cNvPr id="25" name="Shape 22"/>
          <p:cNvSpPr/>
          <p:nvPr/>
        </p:nvSpPr>
        <p:spPr>
          <a:xfrm>
            <a:off x="1102638" y="6888525"/>
            <a:ext cx="12511564" cy="542449"/>
          </a:xfrm>
          <a:prstGeom prst="roundRect">
            <a:avLst>
              <a:gd name="adj" fmla="val 4387"/>
            </a:avLst>
          </a:prstGeom>
          <a:solidFill>
            <a:srgbClr val="FFDDB3"/>
          </a:solidFill>
          <a:ln/>
        </p:spPr>
        <p:txBody>
          <a:bodyPr/>
          <a:lstStyle/>
          <a:p>
            <a:endParaRPr lang="nl-NL"/>
          </a:p>
        </p:txBody>
      </p:sp>
      <p:pic>
        <p:nvPicPr>
          <p:cNvPr id="26" name="Image 1" descr="preencoded.png"/>
          <p:cNvPicPr>
            <a:picLocks noChangeAspect="1"/>
          </p:cNvPicPr>
          <p:nvPr/>
        </p:nvPicPr>
        <p:blipFill>
          <a:blip r:embed="rId3"/>
          <a:stretch>
            <a:fillRect/>
          </a:stretch>
        </p:blipFill>
        <p:spPr>
          <a:xfrm>
            <a:off x="1297305" y="7098277"/>
            <a:ext cx="158591" cy="126921"/>
          </a:xfrm>
          <a:prstGeom prst="rect">
            <a:avLst/>
          </a:prstGeom>
        </p:spPr>
      </p:pic>
      <p:sp>
        <p:nvSpPr>
          <p:cNvPr id="27" name="Text 23"/>
          <p:cNvSpPr/>
          <p:nvPr/>
        </p:nvSpPr>
        <p:spPr>
          <a:xfrm>
            <a:off x="1650563" y="7113051"/>
            <a:ext cx="11877199" cy="182642"/>
          </a:xfrm>
          <a:prstGeom prst="rect">
            <a:avLst/>
          </a:prstGeom>
          <a:noFill/>
          <a:ln/>
        </p:spPr>
        <p:txBody>
          <a:bodyPr wrap="none" lIns="0" tIns="0" rIns="0" bIns="0" rtlCol="0" anchor="t"/>
          <a:lstStyle/>
          <a:p>
            <a:pPr marL="0" indent="0" algn="l">
              <a:lnSpc>
                <a:spcPts val="1400"/>
              </a:lnSpc>
              <a:buNone/>
            </a:pPr>
            <a:r>
              <a:rPr lang="en-US" sz="1550" dirty="0">
                <a:solidFill>
                  <a:srgbClr val="003366"/>
                </a:solidFill>
                <a:latin typeface="Heebo Light" pitchFamily="34" charset="0"/>
                <a:ea typeface="Heebo Light" pitchFamily="34" charset="-122"/>
                <a:cs typeface="Heebo Light" pitchFamily="34" charset="-120"/>
              </a:rPr>
              <a:t>De SDS (Veiligheidsinformatieblad) beschrijft specifieke symptomen per stof</a:t>
            </a:r>
            <a:r>
              <a:rPr lang="en-US" sz="1550" dirty="0">
                <a:solidFill>
                  <a:srgbClr val="000000"/>
                </a:solidFill>
                <a:latin typeface="Heebo Light" pitchFamily="34" charset="0"/>
                <a:ea typeface="Heebo Light" pitchFamily="34" charset="-122"/>
                <a:cs typeface="Heebo Light" pitchFamily="34" charset="-120"/>
              </a:rPr>
              <a:t>.</a:t>
            </a:r>
            <a:endParaRPr lang="en-US" sz="1550" dirty="0"/>
          </a:p>
        </p:txBody>
      </p:sp>
      <p:pic>
        <p:nvPicPr>
          <p:cNvPr id="28" name="Afbeelding 27" descr="Afbeelding met symbool, logo, ontwerp&#10;&#10;Door AI gegenereerde inhoud is mogelijk onjuist.">
            <a:extLst>
              <a:ext uri="{FF2B5EF4-FFF2-40B4-BE49-F238E27FC236}">
                <a16:creationId xmlns:a16="http://schemas.microsoft.com/office/drawing/2014/main" id="{55A9FE73-637A-4159-6FDF-6C0D0F57B6D1}"/>
              </a:ext>
            </a:extLst>
          </p:cNvPr>
          <p:cNvPicPr>
            <a:picLocks noChangeAspect="1"/>
          </p:cNvPicPr>
          <p:nvPr/>
        </p:nvPicPr>
        <p:blipFill>
          <a:blip r:embed="rId4"/>
          <a:stretch>
            <a:fillRect/>
          </a:stretch>
        </p:blipFill>
        <p:spPr>
          <a:xfrm>
            <a:off x="14044793" y="7643994"/>
            <a:ext cx="407187" cy="40718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724733" y="805101"/>
            <a:ext cx="7448193" cy="566261"/>
          </a:xfrm>
          <a:prstGeom prst="rect">
            <a:avLst/>
          </a:prstGeom>
          <a:noFill/>
          <a:ln/>
        </p:spPr>
        <p:txBody>
          <a:bodyPr wrap="none" lIns="0" tIns="0" rIns="0" bIns="0" rtlCol="0" anchor="t"/>
          <a:lstStyle/>
          <a:p>
            <a:pPr marL="0" indent="0" algn="l">
              <a:lnSpc>
                <a:spcPts val="4450"/>
              </a:lnSpc>
              <a:buNone/>
            </a:pPr>
            <a:r>
              <a:rPr lang="en-US" sz="3550" dirty="0">
                <a:solidFill>
                  <a:srgbClr val="003366"/>
                </a:solidFill>
                <a:latin typeface="Montserrat" pitchFamily="34" charset="0"/>
                <a:ea typeface="Montserrat" pitchFamily="34" charset="-122"/>
                <a:cs typeface="Montserrat" pitchFamily="34" charset="-120"/>
              </a:rPr>
              <a:t>Effecten: Acuut versus Chronisch</a:t>
            </a:r>
            <a:endParaRPr lang="en-US" sz="3550" dirty="0"/>
          </a:p>
        </p:txBody>
      </p:sp>
      <p:sp>
        <p:nvSpPr>
          <p:cNvPr id="3" name="Text 1"/>
          <p:cNvSpPr/>
          <p:nvPr/>
        </p:nvSpPr>
        <p:spPr>
          <a:xfrm>
            <a:off x="724733" y="1702118"/>
            <a:ext cx="13180933" cy="554593"/>
          </a:xfrm>
          <a:prstGeom prst="rect">
            <a:avLst/>
          </a:prstGeom>
          <a:noFill/>
          <a:ln/>
        </p:spPr>
        <p:txBody>
          <a:bodyPr wrap="square" lIns="0" tIns="0" rIns="0" bIns="0" rtlCol="0" anchor="t"/>
          <a:lstStyle/>
          <a:p>
            <a:pPr marL="0" indent="0" algn="l">
              <a:lnSpc>
                <a:spcPts val="2150"/>
              </a:lnSpc>
              <a:buNone/>
            </a:pPr>
            <a:r>
              <a:rPr lang="en-US" sz="1400" dirty="0">
                <a:solidFill>
                  <a:srgbClr val="003366"/>
                </a:solidFill>
                <a:latin typeface="Heebo Light" pitchFamily="34" charset="0"/>
                <a:ea typeface="Heebo Light" pitchFamily="34" charset="-122"/>
                <a:cs typeface="Heebo Light" pitchFamily="34" charset="-120"/>
              </a:rPr>
              <a:t>Het is cruciaal om het verschil te begrijpen tussen directe en langetermijneffecten. Chronische effecten zijn bijzonder gevaarlijk omdat je ze niet onmiddellijk voelt, waardoor blootstelling vaak te lang doorgaat voordat maatregelen worden genomen.</a:t>
            </a:r>
            <a:endParaRPr lang="en-US" sz="1400" dirty="0"/>
          </a:p>
        </p:txBody>
      </p:sp>
      <p:sp>
        <p:nvSpPr>
          <p:cNvPr id="4" name="Shape 2"/>
          <p:cNvSpPr/>
          <p:nvPr/>
        </p:nvSpPr>
        <p:spPr>
          <a:xfrm>
            <a:off x="724733" y="2628900"/>
            <a:ext cx="3102054" cy="4609386"/>
          </a:xfrm>
          <a:prstGeom prst="roundRect">
            <a:avLst>
              <a:gd name="adj" fmla="val 876"/>
            </a:avLst>
          </a:prstGeom>
          <a:solidFill>
            <a:srgbClr val="F2EEEE"/>
          </a:solidFill>
          <a:ln/>
        </p:spPr>
        <p:txBody>
          <a:bodyPr/>
          <a:lstStyle/>
          <a:p>
            <a:endParaRPr lang="nl-NL"/>
          </a:p>
        </p:txBody>
      </p:sp>
      <p:sp>
        <p:nvSpPr>
          <p:cNvPr id="5" name="Text 3"/>
          <p:cNvSpPr/>
          <p:nvPr/>
        </p:nvSpPr>
        <p:spPr>
          <a:xfrm>
            <a:off x="905828" y="2809994"/>
            <a:ext cx="2264807" cy="283012"/>
          </a:xfrm>
          <a:prstGeom prst="rect">
            <a:avLst/>
          </a:prstGeom>
          <a:noFill/>
          <a:ln/>
        </p:spPr>
        <p:txBody>
          <a:bodyPr wrap="none" lIns="0" tIns="0" rIns="0" bIns="0" rtlCol="0" anchor="t"/>
          <a:lstStyle/>
          <a:p>
            <a:pPr marL="0" indent="0" algn="l">
              <a:lnSpc>
                <a:spcPts val="2200"/>
              </a:lnSpc>
              <a:buNone/>
            </a:pPr>
            <a:r>
              <a:rPr lang="en-US" sz="1750" b="1" dirty="0">
                <a:solidFill>
                  <a:srgbClr val="003366"/>
                </a:solidFill>
                <a:latin typeface="Montserrat" pitchFamily="34" charset="0"/>
                <a:ea typeface="Montserrat" pitchFamily="34" charset="-122"/>
                <a:cs typeface="Montserrat" pitchFamily="34" charset="-120"/>
              </a:rPr>
              <a:t>Acuut Effect</a:t>
            </a:r>
            <a:endParaRPr lang="en-US" sz="1750" b="1" dirty="0"/>
          </a:p>
        </p:txBody>
      </p:sp>
      <p:sp>
        <p:nvSpPr>
          <p:cNvPr id="6" name="Text 4"/>
          <p:cNvSpPr/>
          <p:nvPr/>
        </p:nvSpPr>
        <p:spPr>
          <a:xfrm>
            <a:off x="905828" y="3258383"/>
            <a:ext cx="2739866" cy="831890"/>
          </a:xfrm>
          <a:prstGeom prst="rect">
            <a:avLst/>
          </a:prstGeom>
          <a:noFill/>
          <a:ln/>
        </p:spPr>
        <p:txBody>
          <a:bodyPr wrap="square" lIns="0" tIns="0" rIns="0" bIns="0" rtlCol="0" anchor="t"/>
          <a:lstStyle/>
          <a:p>
            <a:pPr marL="0" indent="0" algn="l">
              <a:lnSpc>
                <a:spcPts val="2150"/>
              </a:lnSpc>
              <a:buNone/>
            </a:pPr>
            <a:r>
              <a:rPr lang="en-US" sz="1400" dirty="0">
                <a:solidFill>
                  <a:srgbClr val="003366"/>
                </a:solidFill>
                <a:latin typeface="Heebo Light" pitchFamily="34" charset="0"/>
                <a:ea typeface="Heebo Light" pitchFamily="34" charset="-122"/>
                <a:cs typeface="Heebo Light" pitchFamily="34" charset="-120"/>
              </a:rPr>
              <a:t>Direct merkbaar na blootstelling. De oorzaak is duidelijk en het effect treedt snel op.</a:t>
            </a:r>
            <a:endParaRPr lang="en-US" sz="1400" dirty="0"/>
          </a:p>
        </p:txBody>
      </p:sp>
      <p:sp>
        <p:nvSpPr>
          <p:cNvPr id="7" name="Text 5"/>
          <p:cNvSpPr/>
          <p:nvPr/>
        </p:nvSpPr>
        <p:spPr>
          <a:xfrm>
            <a:off x="905828" y="4239101"/>
            <a:ext cx="2739866" cy="277297"/>
          </a:xfrm>
          <a:prstGeom prst="rect">
            <a:avLst/>
          </a:prstGeom>
          <a:noFill/>
          <a:ln/>
        </p:spPr>
        <p:txBody>
          <a:bodyPr wrap="none" lIns="0" tIns="0" rIns="0" bIns="0" rtlCol="0" anchor="t"/>
          <a:lstStyle/>
          <a:p>
            <a:pPr marL="0" indent="0" algn="l">
              <a:lnSpc>
                <a:spcPts val="2150"/>
              </a:lnSpc>
              <a:buNone/>
            </a:pPr>
            <a:r>
              <a:rPr lang="en-US" sz="1400" b="1" dirty="0">
                <a:solidFill>
                  <a:srgbClr val="003366"/>
                </a:solidFill>
                <a:latin typeface="Heebo Light" pitchFamily="34" charset="0"/>
                <a:ea typeface="Heebo Light" pitchFamily="34" charset="-122"/>
                <a:cs typeface="Heebo Light" pitchFamily="34" charset="-120"/>
              </a:rPr>
              <a:t>Voorbeelden:</a:t>
            </a:r>
            <a:endParaRPr lang="en-US" sz="1400" dirty="0"/>
          </a:p>
        </p:txBody>
      </p:sp>
      <p:sp>
        <p:nvSpPr>
          <p:cNvPr id="8" name="Text 6"/>
          <p:cNvSpPr/>
          <p:nvPr/>
        </p:nvSpPr>
        <p:spPr>
          <a:xfrm>
            <a:off x="905828" y="4665226"/>
            <a:ext cx="2739866" cy="2218316"/>
          </a:xfrm>
          <a:prstGeom prst="rect">
            <a:avLst/>
          </a:prstGeom>
          <a:noFill/>
          <a:ln/>
        </p:spPr>
        <p:txBody>
          <a:bodyPr wrap="square" lIns="0" tIns="0" rIns="0" bIns="0" rtlCol="0" anchor="t"/>
          <a:lstStyle/>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Duizeligheid door oplosmiddeldampen</a:t>
            </a:r>
            <a:endParaRPr lang="en-US" sz="1400" dirty="0"/>
          </a:p>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Chemische brandwonden op de huid</a:t>
            </a:r>
            <a:endParaRPr lang="en-US" sz="1400" dirty="0"/>
          </a:p>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Bewusteloosheid door zuurstofgebrek</a:t>
            </a:r>
            <a:endParaRPr lang="en-US" sz="1400" dirty="0"/>
          </a:p>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Irritatie van ogen en luchtwegen</a:t>
            </a:r>
            <a:endParaRPr lang="en-US" sz="1400" dirty="0"/>
          </a:p>
        </p:txBody>
      </p:sp>
      <p:sp>
        <p:nvSpPr>
          <p:cNvPr id="9" name="Shape 7"/>
          <p:cNvSpPr/>
          <p:nvPr/>
        </p:nvSpPr>
        <p:spPr>
          <a:xfrm>
            <a:off x="3992166" y="2628900"/>
            <a:ext cx="3102054" cy="4609386"/>
          </a:xfrm>
          <a:prstGeom prst="roundRect">
            <a:avLst>
              <a:gd name="adj" fmla="val 876"/>
            </a:avLst>
          </a:prstGeom>
          <a:solidFill>
            <a:srgbClr val="F2EEEE"/>
          </a:solidFill>
          <a:ln/>
        </p:spPr>
        <p:txBody>
          <a:bodyPr/>
          <a:lstStyle/>
          <a:p>
            <a:endParaRPr lang="nl-NL"/>
          </a:p>
        </p:txBody>
      </p:sp>
      <p:sp>
        <p:nvSpPr>
          <p:cNvPr id="10" name="Text 8"/>
          <p:cNvSpPr/>
          <p:nvPr/>
        </p:nvSpPr>
        <p:spPr>
          <a:xfrm>
            <a:off x="4173260" y="2809994"/>
            <a:ext cx="2264807" cy="283012"/>
          </a:xfrm>
          <a:prstGeom prst="rect">
            <a:avLst/>
          </a:prstGeom>
          <a:noFill/>
          <a:ln/>
        </p:spPr>
        <p:txBody>
          <a:bodyPr wrap="none" lIns="0" tIns="0" rIns="0" bIns="0" rtlCol="0" anchor="t"/>
          <a:lstStyle/>
          <a:p>
            <a:pPr marL="0" indent="0" algn="l">
              <a:lnSpc>
                <a:spcPts val="2200"/>
              </a:lnSpc>
              <a:buNone/>
            </a:pPr>
            <a:r>
              <a:rPr lang="en-US" sz="1750" b="1" dirty="0">
                <a:solidFill>
                  <a:srgbClr val="003366"/>
                </a:solidFill>
                <a:latin typeface="Montserrat" pitchFamily="34" charset="0"/>
                <a:ea typeface="Montserrat" pitchFamily="34" charset="-122"/>
                <a:cs typeface="Montserrat" pitchFamily="34" charset="-120"/>
              </a:rPr>
              <a:t>Chronisch Effect</a:t>
            </a:r>
            <a:endParaRPr lang="en-US" sz="1750" b="1" dirty="0"/>
          </a:p>
        </p:txBody>
      </p:sp>
      <p:sp>
        <p:nvSpPr>
          <p:cNvPr id="11" name="Text 9"/>
          <p:cNvSpPr/>
          <p:nvPr/>
        </p:nvSpPr>
        <p:spPr>
          <a:xfrm>
            <a:off x="4173260" y="3258383"/>
            <a:ext cx="2739866" cy="1109186"/>
          </a:xfrm>
          <a:prstGeom prst="rect">
            <a:avLst/>
          </a:prstGeom>
          <a:noFill/>
          <a:ln/>
        </p:spPr>
        <p:txBody>
          <a:bodyPr wrap="square" lIns="0" tIns="0" rIns="0" bIns="0" rtlCol="0" anchor="t"/>
          <a:lstStyle/>
          <a:p>
            <a:pPr marL="0" indent="0" algn="l">
              <a:lnSpc>
                <a:spcPts val="2150"/>
              </a:lnSpc>
              <a:buNone/>
            </a:pPr>
            <a:r>
              <a:rPr lang="en-US" sz="1400" dirty="0">
                <a:solidFill>
                  <a:srgbClr val="003366"/>
                </a:solidFill>
                <a:latin typeface="Heebo Light" pitchFamily="34" charset="0"/>
                <a:ea typeface="Heebo Light" pitchFamily="34" charset="-122"/>
                <a:cs typeface="Heebo Light" pitchFamily="34" charset="-120"/>
              </a:rPr>
              <a:t>Ontstaat na herhaalde of langdurige blootstelling. Vaak pas na jaren merkbaar - daarom extra gevaarlijk.</a:t>
            </a:r>
            <a:endParaRPr lang="en-US" sz="1400" dirty="0"/>
          </a:p>
        </p:txBody>
      </p:sp>
      <p:sp>
        <p:nvSpPr>
          <p:cNvPr id="12" name="Text 10"/>
          <p:cNvSpPr/>
          <p:nvPr/>
        </p:nvSpPr>
        <p:spPr>
          <a:xfrm>
            <a:off x="4173260" y="4516398"/>
            <a:ext cx="2739866" cy="277297"/>
          </a:xfrm>
          <a:prstGeom prst="rect">
            <a:avLst/>
          </a:prstGeom>
          <a:noFill/>
          <a:ln/>
        </p:spPr>
        <p:txBody>
          <a:bodyPr wrap="none" lIns="0" tIns="0" rIns="0" bIns="0" rtlCol="0" anchor="t"/>
          <a:lstStyle/>
          <a:p>
            <a:pPr marL="0" indent="0" algn="l">
              <a:lnSpc>
                <a:spcPts val="2150"/>
              </a:lnSpc>
              <a:buNone/>
            </a:pPr>
            <a:r>
              <a:rPr lang="en-US" sz="1400" b="1" dirty="0">
                <a:solidFill>
                  <a:srgbClr val="003366"/>
                </a:solidFill>
                <a:latin typeface="Heebo Light" pitchFamily="34" charset="0"/>
                <a:ea typeface="Heebo Light" pitchFamily="34" charset="-122"/>
                <a:cs typeface="Heebo Light" pitchFamily="34" charset="-120"/>
              </a:rPr>
              <a:t>Voorbeelden:</a:t>
            </a:r>
            <a:endParaRPr lang="en-US" sz="1400" dirty="0"/>
          </a:p>
        </p:txBody>
      </p:sp>
      <p:sp>
        <p:nvSpPr>
          <p:cNvPr id="13" name="Text 11"/>
          <p:cNvSpPr/>
          <p:nvPr/>
        </p:nvSpPr>
        <p:spPr>
          <a:xfrm>
            <a:off x="4173260" y="4942523"/>
            <a:ext cx="2739866" cy="1663737"/>
          </a:xfrm>
          <a:prstGeom prst="rect">
            <a:avLst/>
          </a:prstGeom>
          <a:noFill/>
          <a:ln/>
        </p:spPr>
        <p:txBody>
          <a:bodyPr wrap="square" lIns="0" tIns="0" rIns="0" bIns="0" rtlCol="0" anchor="t"/>
          <a:lstStyle/>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Kanker door asbest of kwartsstof</a:t>
            </a:r>
            <a:endParaRPr lang="en-US" sz="1400" dirty="0"/>
          </a:p>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Oplosmiddelensyndroom (OPS)</a:t>
            </a:r>
            <a:endParaRPr lang="en-US" sz="1400" dirty="0"/>
          </a:p>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Allergieën en astma</a:t>
            </a:r>
            <a:endParaRPr lang="en-US" sz="1400" dirty="0"/>
          </a:p>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Orgaanschade (lever, nieren)</a:t>
            </a:r>
            <a:endParaRPr lang="en-US" sz="1400" dirty="0"/>
          </a:p>
        </p:txBody>
      </p:sp>
      <p:sp>
        <p:nvSpPr>
          <p:cNvPr id="14" name="Shape 12"/>
          <p:cNvSpPr/>
          <p:nvPr/>
        </p:nvSpPr>
        <p:spPr>
          <a:xfrm>
            <a:off x="7413308" y="2442805"/>
            <a:ext cx="6630472" cy="4981575"/>
          </a:xfrm>
          <a:prstGeom prst="roundRect">
            <a:avLst>
              <a:gd name="adj" fmla="val 546"/>
            </a:avLst>
          </a:prstGeom>
          <a:solidFill>
            <a:srgbClr val="FF8C00"/>
          </a:solidFill>
          <a:ln/>
        </p:spPr>
        <p:txBody>
          <a:bodyPr/>
          <a:lstStyle/>
          <a:p>
            <a:endParaRPr lang="nl-NL"/>
          </a:p>
        </p:txBody>
      </p:sp>
      <p:sp>
        <p:nvSpPr>
          <p:cNvPr id="15" name="Text 13"/>
          <p:cNvSpPr/>
          <p:nvPr/>
        </p:nvSpPr>
        <p:spPr>
          <a:xfrm>
            <a:off x="7594402" y="2608183"/>
            <a:ext cx="3329464" cy="339685"/>
          </a:xfrm>
          <a:prstGeom prst="rect">
            <a:avLst/>
          </a:prstGeom>
          <a:noFill/>
          <a:ln/>
        </p:spPr>
        <p:txBody>
          <a:bodyPr wrap="none" lIns="0" tIns="0" rIns="0" bIns="0" rtlCol="0" anchor="t"/>
          <a:lstStyle/>
          <a:p>
            <a:pPr marL="0" indent="0" algn="l">
              <a:lnSpc>
                <a:spcPts val="2650"/>
              </a:lnSpc>
              <a:buNone/>
            </a:pPr>
            <a:r>
              <a:rPr lang="en-US" sz="2100" b="1" dirty="0">
                <a:solidFill>
                  <a:srgbClr val="003366"/>
                </a:solidFill>
                <a:latin typeface="Montserrat" pitchFamily="34" charset="0"/>
                <a:ea typeface="Montserrat" pitchFamily="34" charset="-122"/>
                <a:cs typeface="Montserrat" pitchFamily="34" charset="-120"/>
              </a:rPr>
              <a:t>Monitoring Noodzakelijk</a:t>
            </a:r>
            <a:endParaRPr lang="en-US" sz="2100" b="1" dirty="0"/>
          </a:p>
        </p:txBody>
      </p:sp>
      <p:sp>
        <p:nvSpPr>
          <p:cNvPr id="16" name="Text 14"/>
          <p:cNvSpPr/>
          <p:nvPr/>
        </p:nvSpPr>
        <p:spPr>
          <a:xfrm>
            <a:off x="7594402" y="3113246"/>
            <a:ext cx="6268283" cy="554593"/>
          </a:xfrm>
          <a:prstGeom prst="rect">
            <a:avLst/>
          </a:prstGeom>
          <a:noFill/>
          <a:ln/>
        </p:spPr>
        <p:txBody>
          <a:bodyPr wrap="square" lIns="0" tIns="0" rIns="0" bIns="0" rtlCol="0" anchor="t"/>
          <a:lstStyle/>
          <a:p>
            <a:pPr marL="0" indent="0" algn="l">
              <a:lnSpc>
                <a:spcPts val="2150"/>
              </a:lnSpc>
              <a:buNone/>
            </a:pPr>
            <a:r>
              <a:rPr lang="en-US" sz="1400" dirty="0">
                <a:solidFill>
                  <a:srgbClr val="003366"/>
                </a:solidFill>
                <a:latin typeface="Heebo Light" pitchFamily="34" charset="0"/>
                <a:ea typeface="Heebo Light" pitchFamily="34" charset="-122"/>
                <a:cs typeface="Heebo Light" pitchFamily="34" charset="-120"/>
              </a:rPr>
              <a:t>Bij sommige werkzaamheden is </a:t>
            </a:r>
            <a:r>
              <a:rPr lang="en-US" sz="1400" b="1" dirty="0">
                <a:solidFill>
                  <a:srgbClr val="003366"/>
                </a:solidFill>
                <a:latin typeface="Heebo Light" pitchFamily="34" charset="0"/>
                <a:ea typeface="Heebo Light" pitchFamily="34" charset="-122"/>
                <a:cs typeface="Heebo Light" pitchFamily="34" charset="-120"/>
              </a:rPr>
              <a:t>continue meting </a:t>
            </a:r>
            <a:r>
              <a:rPr lang="en-US" sz="1400" dirty="0">
                <a:solidFill>
                  <a:srgbClr val="003366"/>
                </a:solidFill>
                <a:latin typeface="Heebo Light" pitchFamily="34" charset="0"/>
                <a:ea typeface="Heebo Light" pitchFamily="34" charset="-122"/>
                <a:cs typeface="Heebo Light" pitchFamily="34" charset="-120"/>
              </a:rPr>
              <a:t>tijdens het werk vereist om gevaarlijke concentraties tijdig te detecteren.</a:t>
            </a:r>
            <a:endParaRPr lang="en-US" sz="1400" dirty="0">
              <a:solidFill>
                <a:srgbClr val="003366"/>
              </a:solidFill>
            </a:endParaRPr>
          </a:p>
        </p:txBody>
      </p:sp>
      <p:sp>
        <p:nvSpPr>
          <p:cNvPr id="17" name="Text 15"/>
          <p:cNvSpPr/>
          <p:nvPr/>
        </p:nvSpPr>
        <p:spPr>
          <a:xfrm>
            <a:off x="7594402" y="3816668"/>
            <a:ext cx="6268283" cy="277297"/>
          </a:xfrm>
          <a:prstGeom prst="rect">
            <a:avLst/>
          </a:prstGeom>
          <a:noFill/>
          <a:ln/>
        </p:spPr>
        <p:txBody>
          <a:bodyPr wrap="none" lIns="0" tIns="0" rIns="0" bIns="0" rtlCol="0" anchor="t"/>
          <a:lstStyle/>
          <a:p>
            <a:pPr marL="0" indent="0" algn="l">
              <a:lnSpc>
                <a:spcPts val="2150"/>
              </a:lnSpc>
              <a:buNone/>
            </a:pPr>
            <a:r>
              <a:rPr lang="en-US" sz="1400" b="1" dirty="0">
                <a:solidFill>
                  <a:srgbClr val="003366"/>
                </a:solidFill>
                <a:latin typeface="Heebo Light" pitchFamily="34" charset="0"/>
                <a:ea typeface="Heebo Light" pitchFamily="34" charset="-122"/>
                <a:cs typeface="Heebo Light" pitchFamily="34" charset="-120"/>
              </a:rPr>
              <a:t>Detectiemethoden:</a:t>
            </a:r>
            <a:endParaRPr lang="en-US" sz="1400" dirty="0">
              <a:solidFill>
                <a:srgbClr val="003366"/>
              </a:solidFill>
            </a:endParaRPr>
          </a:p>
        </p:txBody>
      </p:sp>
      <p:sp>
        <p:nvSpPr>
          <p:cNvPr id="18" name="Text 16"/>
          <p:cNvSpPr/>
          <p:nvPr/>
        </p:nvSpPr>
        <p:spPr>
          <a:xfrm>
            <a:off x="7594402" y="4242792"/>
            <a:ext cx="6268283" cy="1109158"/>
          </a:xfrm>
          <a:prstGeom prst="rect">
            <a:avLst/>
          </a:prstGeom>
          <a:noFill/>
          <a:ln/>
        </p:spPr>
        <p:txBody>
          <a:bodyPr wrap="square" lIns="0" tIns="0" rIns="0" bIns="0" rtlCol="0" anchor="t"/>
          <a:lstStyle/>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Gasdetectoren voor giftige dampen</a:t>
            </a:r>
            <a:endParaRPr lang="en-US" sz="1400" dirty="0">
              <a:solidFill>
                <a:srgbClr val="003366"/>
              </a:solidFill>
            </a:endParaRPr>
          </a:p>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Stofmetingen bij slijpwerk</a:t>
            </a:r>
            <a:endParaRPr lang="en-US" sz="1400" dirty="0">
              <a:solidFill>
                <a:srgbClr val="003366"/>
              </a:solidFill>
            </a:endParaRPr>
          </a:p>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Zuurstofmeters in besloten ruimtes</a:t>
            </a:r>
            <a:endParaRPr lang="en-US" sz="1400" dirty="0">
              <a:solidFill>
                <a:srgbClr val="003366"/>
              </a:solidFill>
            </a:endParaRPr>
          </a:p>
          <a:p>
            <a:pPr marL="342900" indent="-342900" algn="l">
              <a:lnSpc>
                <a:spcPts val="2150"/>
              </a:lnSpc>
              <a:buSzPct val="100000"/>
              <a:buChar char="•"/>
            </a:pPr>
            <a:r>
              <a:rPr lang="en-US" sz="1400" dirty="0">
                <a:solidFill>
                  <a:srgbClr val="003366"/>
                </a:solidFill>
                <a:latin typeface="Heebo Light" pitchFamily="34" charset="0"/>
                <a:ea typeface="Heebo Light" pitchFamily="34" charset="-122"/>
                <a:cs typeface="Heebo Light" pitchFamily="34" charset="-120"/>
              </a:rPr>
              <a:t>Persoonlijke bemonsteringspompen</a:t>
            </a:r>
            <a:endParaRPr lang="en-US" sz="1400" dirty="0">
              <a:solidFill>
                <a:srgbClr val="003366"/>
              </a:solidFill>
            </a:endParaRPr>
          </a:p>
        </p:txBody>
      </p:sp>
      <p:sp>
        <p:nvSpPr>
          <p:cNvPr id="19" name="Shape 17"/>
          <p:cNvSpPr/>
          <p:nvPr/>
        </p:nvSpPr>
        <p:spPr>
          <a:xfrm>
            <a:off x="7594402" y="5538045"/>
            <a:ext cx="6268283" cy="1004530"/>
          </a:xfrm>
          <a:prstGeom prst="roundRect">
            <a:avLst>
              <a:gd name="adj" fmla="val 2706"/>
            </a:avLst>
          </a:prstGeom>
          <a:solidFill>
            <a:srgbClr val="FFDDB3"/>
          </a:solidFill>
          <a:ln/>
        </p:spPr>
        <p:txBody>
          <a:bodyPr/>
          <a:lstStyle/>
          <a:p>
            <a:endParaRPr lang="nl-NL"/>
          </a:p>
        </p:txBody>
      </p:sp>
      <p:pic>
        <p:nvPicPr>
          <p:cNvPr id="20" name="Image 0" descr="preencoded.png"/>
          <p:cNvPicPr>
            <a:picLocks noChangeAspect="1"/>
          </p:cNvPicPr>
          <p:nvPr/>
        </p:nvPicPr>
        <p:blipFill>
          <a:blip r:embed="rId3"/>
          <a:stretch>
            <a:fillRect/>
          </a:stretch>
        </p:blipFill>
        <p:spPr>
          <a:xfrm>
            <a:off x="7775496" y="5796411"/>
            <a:ext cx="226457" cy="181094"/>
          </a:xfrm>
          <a:prstGeom prst="rect">
            <a:avLst/>
          </a:prstGeom>
        </p:spPr>
      </p:pic>
      <p:sp>
        <p:nvSpPr>
          <p:cNvPr id="21" name="Text 18"/>
          <p:cNvSpPr/>
          <p:nvPr/>
        </p:nvSpPr>
        <p:spPr>
          <a:xfrm>
            <a:off x="8183047" y="5748666"/>
            <a:ext cx="5498544" cy="554593"/>
          </a:xfrm>
          <a:prstGeom prst="rect">
            <a:avLst/>
          </a:prstGeom>
          <a:noFill/>
          <a:ln/>
        </p:spPr>
        <p:txBody>
          <a:bodyPr wrap="square" lIns="0" tIns="0" rIns="0" bIns="0" rtlCol="0" anchor="t"/>
          <a:lstStyle/>
          <a:p>
            <a:pPr marL="0" indent="0" algn="l">
              <a:lnSpc>
                <a:spcPts val="2150"/>
              </a:lnSpc>
              <a:buNone/>
            </a:pPr>
            <a:r>
              <a:rPr lang="en-US" sz="1400" b="1" dirty="0">
                <a:solidFill>
                  <a:srgbClr val="003366"/>
                </a:solidFill>
                <a:latin typeface="Heebo Light" pitchFamily="34" charset="0"/>
                <a:ea typeface="Heebo Light" pitchFamily="34" charset="-122"/>
                <a:cs typeface="Heebo Light" pitchFamily="34" charset="-120"/>
              </a:rPr>
              <a:t>Let op:</a:t>
            </a:r>
            <a:r>
              <a:rPr lang="en-US" sz="1400" dirty="0">
                <a:solidFill>
                  <a:srgbClr val="003366"/>
                </a:solidFill>
                <a:latin typeface="Heebo Light" pitchFamily="34" charset="0"/>
                <a:ea typeface="Heebo Light" pitchFamily="34" charset="-122"/>
                <a:cs typeface="Heebo Light" pitchFamily="34" charset="-120"/>
              </a:rPr>
              <a:t> Zonder meting werk je blind. Vertrouw nooit alleen op je zintuigen.</a:t>
            </a:r>
            <a:endParaRPr lang="en-US" sz="1400" dirty="0">
              <a:solidFill>
                <a:srgbClr val="003366"/>
              </a:solidFill>
            </a:endParaRPr>
          </a:p>
        </p:txBody>
      </p:sp>
      <p:pic>
        <p:nvPicPr>
          <p:cNvPr id="22" name="Afbeelding 21" descr="Afbeelding met symbool, logo, ontwerp&#10;&#10;Door AI gegenereerde inhoud is mogelijk onjuist.">
            <a:extLst>
              <a:ext uri="{FF2B5EF4-FFF2-40B4-BE49-F238E27FC236}">
                <a16:creationId xmlns:a16="http://schemas.microsoft.com/office/drawing/2014/main" id="{6DC5497E-77DA-6139-36AA-78CEED7BA8FE}"/>
              </a:ext>
            </a:extLst>
          </p:cNvPr>
          <p:cNvPicPr>
            <a:picLocks noChangeAspect="1"/>
          </p:cNvPicPr>
          <p:nvPr/>
        </p:nvPicPr>
        <p:blipFill>
          <a:blip r:embed="rId4"/>
          <a:stretch>
            <a:fillRect/>
          </a:stretch>
        </p:blipFill>
        <p:spPr>
          <a:xfrm>
            <a:off x="14044793" y="7643994"/>
            <a:ext cx="407187" cy="40718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Text 0"/>
          <p:cNvSpPr/>
          <p:nvPr/>
        </p:nvSpPr>
        <p:spPr>
          <a:xfrm>
            <a:off x="710327" y="977979"/>
            <a:ext cx="9122807" cy="554950"/>
          </a:xfrm>
          <a:prstGeom prst="rect">
            <a:avLst/>
          </a:prstGeom>
          <a:noFill/>
          <a:ln/>
        </p:spPr>
        <p:txBody>
          <a:bodyPr wrap="none" lIns="0" tIns="0" rIns="0" bIns="0" rtlCol="0" anchor="t"/>
          <a:lstStyle/>
          <a:p>
            <a:pPr marL="0" indent="0" algn="l">
              <a:lnSpc>
                <a:spcPts val="4350"/>
              </a:lnSpc>
              <a:buNone/>
            </a:pPr>
            <a:r>
              <a:rPr lang="en-US" sz="3450" dirty="0" err="1">
                <a:solidFill>
                  <a:srgbClr val="003366"/>
                </a:solidFill>
                <a:latin typeface="Montserrat" pitchFamily="34" charset="0"/>
                <a:ea typeface="Montserrat" pitchFamily="34" charset="-122"/>
                <a:cs typeface="Montserrat" pitchFamily="34" charset="-120"/>
              </a:rPr>
              <a:t>Grenswaarden</a:t>
            </a:r>
            <a:r>
              <a:rPr lang="en-US" sz="3450" dirty="0">
                <a:solidFill>
                  <a:srgbClr val="003366"/>
                </a:solidFill>
                <a:latin typeface="Montserrat" pitchFamily="34" charset="0"/>
                <a:ea typeface="Montserrat" pitchFamily="34" charset="-122"/>
                <a:cs typeface="Montserrat" pitchFamily="34" charset="-120"/>
              </a:rPr>
              <a:t> &amp; Het </a:t>
            </a:r>
            <a:r>
              <a:rPr lang="en-US" sz="3450" dirty="0" err="1">
                <a:solidFill>
                  <a:srgbClr val="003366"/>
                </a:solidFill>
                <a:latin typeface="Montserrat" pitchFamily="34" charset="0"/>
                <a:ea typeface="Montserrat" pitchFamily="34" charset="-122"/>
                <a:cs typeface="Montserrat" pitchFamily="34" charset="-120"/>
              </a:rPr>
              <a:t>Probleem</a:t>
            </a:r>
            <a:r>
              <a:rPr lang="en-US" sz="3450" dirty="0">
                <a:solidFill>
                  <a:srgbClr val="003366"/>
                </a:solidFill>
                <a:latin typeface="Montserrat" pitchFamily="34" charset="0"/>
                <a:ea typeface="Montserrat" pitchFamily="34" charset="-122"/>
                <a:cs typeface="Montserrat" pitchFamily="34" charset="-120"/>
              </a:rPr>
              <a:t> met </a:t>
            </a:r>
            <a:r>
              <a:rPr lang="en-US" sz="3450" dirty="0" err="1">
                <a:solidFill>
                  <a:srgbClr val="003366"/>
                </a:solidFill>
                <a:latin typeface="Montserrat" pitchFamily="34" charset="0"/>
                <a:ea typeface="Montserrat" pitchFamily="34" charset="-122"/>
                <a:cs typeface="Montserrat" pitchFamily="34" charset="-120"/>
              </a:rPr>
              <a:t>Reuk</a:t>
            </a:r>
            <a:endParaRPr lang="en-US" sz="3450" dirty="0"/>
          </a:p>
        </p:txBody>
      </p:sp>
      <p:sp>
        <p:nvSpPr>
          <p:cNvPr id="3" name="Shape 1"/>
          <p:cNvSpPr/>
          <p:nvPr/>
        </p:nvSpPr>
        <p:spPr>
          <a:xfrm>
            <a:off x="710327" y="1716643"/>
            <a:ext cx="3265765" cy="500419"/>
          </a:xfrm>
          <a:prstGeom prst="roundRect">
            <a:avLst>
              <a:gd name="adj" fmla="val 6624"/>
            </a:avLst>
          </a:prstGeom>
          <a:solidFill>
            <a:srgbClr val="FFE8CC"/>
          </a:solidFill>
          <a:ln/>
        </p:spPr>
        <p:txBody>
          <a:bodyPr/>
          <a:lstStyle/>
          <a:p>
            <a:endParaRPr lang="nl-NL"/>
          </a:p>
        </p:txBody>
      </p:sp>
      <p:sp>
        <p:nvSpPr>
          <p:cNvPr id="4" name="Text 2"/>
          <p:cNvSpPr/>
          <p:nvPr/>
        </p:nvSpPr>
        <p:spPr>
          <a:xfrm>
            <a:off x="887849" y="1876017"/>
            <a:ext cx="2100858" cy="215265"/>
          </a:xfrm>
          <a:prstGeom prst="rect">
            <a:avLst/>
          </a:prstGeom>
          <a:noFill/>
          <a:ln/>
        </p:spPr>
        <p:txBody>
          <a:bodyPr wrap="none" lIns="0" tIns="0" rIns="0" bIns="0" rtlCol="0" anchor="t"/>
          <a:lstStyle/>
          <a:p>
            <a:pPr marL="0" indent="0" algn="l">
              <a:lnSpc>
                <a:spcPts val="1650"/>
              </a:lnSpc>
              <a:buNone/>
            </a:pPr>
            <a:r>
              <a:rPr lang="en-US" sz="1500" dirty="0">
                <a:solidFill>
                  <a:srgbClr val="003366"/>
                </a:solidFill>
                <a:latin typeface="Heebo Light" pitchFamily="34" charset="0"/>
                <a:ea typeface="Heebo Light" pitchFamily="34" charset="-122"/>
                <a:cs typeface="Heebo Light" pitchFamily="34" charset="-120"/>
              </a:rPr>
              <a:t>WAAROM METEN ESSENTIEEL IS</a:t>
            </a:r>
            <a:endParaRPr lang="en-US" sz="1500" dirty="0"/>
          </a:p>
        </p:txBody>
      </p:sp>
      <p:sp>
        <p:nvSpPr>
          <p:cNvPr id="5" name="Text 3"/>
          <p:cNvSpPr/>
          <p:nvPr/>
        </p:nvSpPr>
        <p:spPr>
          <a:xfrm>
            <a:off x="710327" y="2400776"/>
            <a:ext cx="3265765" cy="332899"/>
          </a:xfrm>
          <a:prstGeom prst="rect">
            <a:avLst/>
          </a:prstGeom>
          <a:noFill/>
          <a:ln/>
        </p:spPr>
        <p:txBody>
          <a:bodyPr wrap="none" lIns="0" tIns="0" rIns="0" bIns="0" rtlCol="0" anchor="t"/>
          <a:lstStyle/>
          <a:p>
            <a:pPr marL="0" indent="0" algn="l">
              <a:lnSpc>
                <a:spcPts val="2600"/>
              </a:lnSpc>
              <a:buNone/>
            </a:pPr>
            <a:r>
              <a:rPr lang="en-US" sz="2050" dirty="0">
                <a:solidFill>
                  <a:srgbClr val="003366"/>
                </a:solidFill>
                <a:latin typeface="Montserrat" pitchFamily="34" charset="0"/>
                <a:ea typeface="Montserrat" pitchFamily="34" charset="-122"/>
                <a:cs typeface="Montserrat" pitchFamily="34" charset="-120"/>
              </a:rPr>
              <a:t>Wat Zijn Grenswaarden?</a:t>
            </a:r>
            <a:endParaRPr lang="en-US" sz="2050" dirty="0"/>
          </a:p>
        </p:txBody>
      </p:sp>
      <p:sp>
        <p:nvSpPr>
          <p:cNvPr id="6" name="Text 4"/>
          <p:cNvSpPr/>
          <p:nvPr/>
        </p:nvSpPr>
        <p:spPr>
          <a:xfrm>
            <a:off x="710327" y="3001685"/>
            <a:ext cx="6388298" cy="807601"/>
          </a:xfrm>
          <a:prstGeom prst="rect">
            <a:avLst/>
          </a:prstGeom>
          <a:noFill/>
          <a:ln/>
        </p:spPr>
        <p:txBody>
          <a:bodyPr wrap="square" lIns="0" tIns="0" rIns="0" bIns="0" rtlCol="0" anchor="t"/>
          <a:lstStyle/>
          <a:p>
            <a:pPr marL="0" indent="0" algn="l">
              <a:lnSpc>
                <a:spcPts val="2100"/>
              </a:lnSpc>
              <a:buNone/>
            </a:pPr>
            <a:r>
              <a:rPr lang="en-US" sz="1350" dirty="0">
                <a:solidFill>
                  <a:srgbClr val="003366"/>
                </a:solidFill>
                <a:latin typeface="Heebo Light" pitchFamily="34" charset="0"/>
                <a:ea typeface="Heebo Light" pitchFamily="34" charset="-122"/>
                <a:cs typeface="Heebo Light" pitchFamily="34" charset="-120"/>
              </a:rPr>
              <a:t>Een grenswaarde is de </a:t>
            </a:r>
            <a:r>
              <a:rPr lang="en-US" sz="1350" b="1" dirty="0">
                <a:solidFill>
                  <a:srgbClr val="003366"/>
                </a:solidFill>
                <a:latin typeface="Heebo Light" pitchFamily="34" charset="0"/>
                <a:ea typeface="Heebo Light" pitchFamily="34" charset="-122"/>
                <a:cs typeface="Heebo Light" pitchFamily="34" charset="-120"/>
              </a:rPr>
              <a:t>maximale concentratie</a:t>
            </a:r>
            <a:r>
              <a:rPr lang="en-US" sz="1350" dirty="0">
                <a:solidFill>
                  <a:srgbClr val="003366"/>
                </a:solidFill>
                <a:latin typeface="Heebo Light" pitchFamily="34" charset="0"/>
                <a:ea typeface="Heebo Light" pitchFamily="34" charset="-122"/>
                <a:cs typeface="Heebo Light" pitchFamily="34" charset="-120"/>
              </a:rPr>
              <a:t> van een gevaarlijke stof waarbij een werknemer gedurende een werkdag (8 uur) mag worden blootgesteld zonder onaanvaardbaar gezondheidsrisico.</a:t>
            </a:r>
            <a:endParaRPr lang="en-US" sz="1350" dirty="0"/>
          </a:p>
        </p:txBody>
      </p:sp>
      <p:sp>
        <p:nvSpPr>
          <p:cNvPr id="7" name="Text 5"/>
          <p:cNvSpPr/>
          <p:nvPr/>
        </p:nvSpPr>
        <p:spPr>
          <a:xfrm>
            <a:off x="710327" y="3952280"/>
            <a:ext cx="6388298" cy="538401"/>
          </a:xfrm>
          <a:prstGeom prst="rect">
            <a:avLst/>
          </a:prstGeom>
          <a:noFill/>
          <a:ln/>
        </p:spPr>
        <p:txBody>
          <a:bodyPr wrap="square" lIns="0" tIns="0" rIns="0" bIns="0" rtlCol="0" anchor="t"/>
          <a:lstStyle/>
          <a:p>
            <a:pPr marL="0" indent="0" algn="l">
              <a:lnSpc>
                <a:spcPts val="2100"/>
              </a:lnSpc>
              <a:buNone/>
            </a:pPr>
            <a:r>
              <a:rPr lang="en-US" sz="1350" dirty="0">
                <a:solidFill>
                  <a:srgbClr val="003366"/>
                </a:solidFill>
                <a:latin typeface="Heebo Light" pitchFamily="34" charset="0"/>
                <a:ea typeface="Heebo Light" pitchFamily="34" charset="-122"/>
                <a:cs typeface="Heebo Light" pitchFamily="34" charset="-120"/>
              </a:rPr>
              <a:t>Deze waarden zijn </a:t>
            </a:r>
            <a:r>
              <a:rPr lang="en-US" sz="1350" b="1" dirty="0">
                <a:solidFill>
                  <a:srgbClr val="003366"/>
                </a:solidFill>
                <a:latin typeface="Heebo Light" pitchFamily="34" charset="0"/>
                <a:ea typeface="Heebo Light" pitchFamily="34" charset="-122"/>
                <a:cs typeface="Heebo Light" pitchFamily="34" charset="-120"/>
              </a:rPr>
              <a:t>wettelijk vastgelegd </a:t>
            </a:r>
            <a:r>
              <a:rPr lang="en-US" sz="1350" dirty="0">
                <a:solidFill>
                  <a:srgbClr val="003366"/>
                </a:solidFill>
                <a:latin typeface="Heebo Light" pitchFamily="34" charset="0"/>
                <a:ea typeface="Heebo Light" pitchFamily="34" charset="-122"/>
                <a:cs typeface="Heebo Light" pitchFamily="34" charset="-120"/>
              </a:rPr>
              <a:t>en moeten strikt worden nageleefd. Grenswaarden zijn te vinden op het </a:t>
            </a:r>
            <a:r>
              <a:rPr lang="en-US" sz="1350" b="1" dirty="0">
                <a:solidFill>
                  <a:srgbClr val="003366"/>
                </a:solidFill>
                <a:latin typeface="Heebo Light" pitchFamily="34" charset="0"/>
                <a:ea typeface="Heebo Light" pitchFamily="34" charset="-122"/>
                <a:cs typeface="Heebo Light" pitchFamily="34" charset="-120"/>
              </a:rPr>
              <a:t>Veiligheidsinformatieblad (SDS).</a:t>
            </a:r>
            <a:endParaRPr lang="en-US" sz="1350" b="1" dirty="0"/>
          </a:p>
        </p:txBody>
      </p:sp>
      <p:sp>
        <p:nvSpPr>
          <p:cNvPr id="8" name="Text 6"/>
          <p:cNvSpPr/>
          <p:nvPr/>
        </p:nvSpPr>
        <p:spPr>
          <a:xfrm>
            <a:off x="710327" y="4633674"/>
            <a:ext cx="6388298" cy="538401"/>
          </a:xfrm>
          <a:prstGeom prst="rect">
            <a:avLst/>
          </a:prstGeom>
          <a:noFill/>
          <a:ln/>
        </p:spPr>
        <p:txBody>
          <a:bodyPr wrap="square" lIns="0" tIns="0" rIns="0" bIns="0" rtlCol="0" anchor="t"/>
          <a:lstStyle/>
          <a:p>
            <a:pPr marL="0" indent="0" algn="l">
              <a:lnSpc>
                <a:spcPts val="2100"/>
              </a:lnSpc>
              <a:buNone/>
            </a:pPr>
            <a:r>
              <a:rPr lang="en-US" sz="1350" dirty="0">
                <a:solidFill>
                  <a:srgbClr val="003366"/>
                </a:solidFill>
                <a:latin typeface="Heebo Light" pitchFamily="34" charset="0"/>
                <a:ea typeface="Heebo Light" pitchFamily="34" charset="-122"/>
                <a:cs typeface="Heebo Light" pitchFamily="34" charset="-120"/>
              </a:rPr>
              <a:t>Grenswaarden worden uitgedrukt in </a:t>
            </a:r>
            <a:r>
              <a:rPr lang="en-US" sz="1350" b="1" dirty="0">
                <a:solidFill>
                  <a:srgbClr val="003366"/>
                </a:solidFill>
                <a:latin typeface="Heebo Light" pitchFamily="34" charset="0"/>
                <a:ea typeface="Heebo Light" pitchFamily="34" charset="-122"/>
                <a:cs typeface="Heebo Light" pitchFamily="34" charset="-120"/>
              </a:rPr>
              <a:t>mg/m³ (milligram per kubieke meter) </a:t>
            </a:r>
            <a:r>
              <a:rPr lang="en-US" sz="1350" dirty="0">
                <a:solidFill>
                  <a:srgbClr val="003366"/>
                </a:solidFill>
                <a:latin typeface="Heebo Light" pitchFamily="34" charset="0"/>
                <a:ea typeface="Heebo Light" pitchFamily="34" charset="-122"/>
                <a:cs typeface="Heebo Light" pitchFamily="34" charset="-120"/>
              </a:rPr>
              <a:t>of </a:t>
            </a:r>
            <a:r>
              <a:rPr lang="en-US" sz="1350" b="1" dirty="0">
                <a:solidFill>
                  <a:srgbClr val="003366"/>
                </a:solidFill>
                <a:latin typeface="Heebo Light" pitchFamily="34" charset="0"/>
                <a:ea typeface="Heebo Light" pitchFamily="34" charset="-122"/>
                <a:cs typeface="Heebo Light" pitchFamily="34" charset="-120"/>
              </a:rPr>
              <a:t>ppm (parts per million) </a:t>
            </a:r>
            <a:r>
              <a:rPr lang="en-US" sz="1350" dirty="0">
                <a:solidFill>
                  <a:srgbClr val="003366"/>
                </a:solidFill>
                <a:latin typeface="Heebo Light" pitchFamily="34" charset="0"/>
                <a:ea typeface="Heebo Light" pitchFamily="34" charset="-122"/>
                <a:cs typeface="Heebo Light" pitchFamily="34" charset="-120"/>
              </a:rPr>
              <a:t>en verschillen per stof.</a:t>
            </a:r>
            <a:endParaRPr lang="en-US" sz="1350" dirty="0"/>
          </a:p>
        </p:txBody>
      </p:sp>
      <p:sp>
        <p:nvSpPr>
          <p:cNvPr id="9" name="Text 7"/>
          <p:cNvSpPr/>
          <p:nvPr/>
        </p:nvSpPr>
        <p:spPr>
          <a:xfrm>
            <a:off x="710327" y="5315069"/>
            <a:ext cx="6388298" cy="538401"/>
          </a:xfrm>
          <a:prstGeom prst="rect">
            <a:avLst/>
          </a:prstGeom>
          <a:noFill/>
          <a:ln/>
        </p:spPr>
        <p:txBody>
          <a:bodyPr wrap="square" lIns="0" tIns="0" rIns="0" bIns="0" rtlCol="0" anchor="t"/>
          <a:lstStyle/>
          <a:p>
            <a:pPr marL="0" indent="0" algn="l">
              <a:lnSpc>
                <a:spcPts val="2100"/>
              </a:lnSpc>
              <a:buNone/>
            </a:pPr>
            <a:r>
              <a:rPr lang="en-US" sz="1350" dirty="0">
                <a:solidFill>
                  <a:srgbClr val="003366"/>
                </a:solidFill>
                <a:latin typeface="Heebo Light" pitchFamily="34" charset="0"/>
                <a:ea typeface="Heebo Light" pitchFamily="34" charset="-122"/>
                <a:cs typeface="Heebo Light" pitchFamily="34" charset="-120"/>
              </a:rPr>
              <a:t>Voor zeer giftige stoffen ligt de grenswaarde veel lager dan voor minder schadelijke stoffen.</a:t>
            </a:r>
            <a:endParaRPr lang="en-US" sz="1350" dirty="0"/>
          </a:p>
        </p:txBody>
      </p:sp>
      <p:sp>
        <p:nvSpPr>
          <p:cNvPr id="10" name="Shape 8"/>
          <p:cNvSpPr/>
          <p:nvPr/>
        </p:nvSpPr>
        <p:spPr>
          <a:xfrm>
            <a:off x="7411522" y="2203702"/>
            <a:ext cx="6644045" cy="3837146"/>
          </a:xfrm>
          <a:prstGeom prst="roundRect">
            <a:avLst>
              <a:gd name="adj" fmla="val 663"/>
            </a:avLst>
          </a:prstGeom>
          <a:solidFill>
            <a:srgbClr val="FF8C00"/>
          </a:solidFill>
          <a:ln/>
        </p:spPr>
        <p:txBody>
          <a:bodyPr/>
          <a:lstStyle/>
          <a:p>
            <a:endParaRPr lang="nl-NL"/>
          </a:p>
        </p:txBody>
      </p:sp>
      <p:sp>
        <p:nvSpPr>
          <p:cNvPr id="11" name="Text 9"/>
          <p:cNvSpPr/>
          <p:nvPr/>
        </p:nvSpPr>
        <p:spPr>
          <a:xfrm>
            <a:off x="7589044" y="2400775"/>
            <a:ext cx="3248739" cy="332899"/>
          </a:xfrm>
          <a:prstGeom prst="rect">
            <a:avLst/>
          </a:prstGeom>
          <a:noFill/>
          <a:ln/>
        </p:spPr>
        <p:txBody>
          <a:bodyPr wrap="none" lIns="0" tIns="0" rIns="0" bIns="0" rtlCol="0" anchor="t"/>
          <a:lstStyle/>
          <a:p>
            <a:pPr marL="0" indent="0" algn="l">
              <a:lnSpc>
                <a:spcPts val="2600"/>
              </a:lnSpc>
              <a:buNone/>
            </a:pPr>
            <a:r>
              <a:rPr lang="en-US" sz="2050" dirty="0">
                <a:solidFill>
                  <a:srgbClr val="003366"/>
                </a:solidFill>
                <a:latin typeface="Montserrat" pitchFamily="34" charset="0"/>
                <a:ea typeface="Montserrat" pitchFamily="34" charset="-122"/>
                <a:cs typeface="Montserrat" pitchFamily="34" charset="-120"/>
              </a:rPr>
              <a:t>Het Probleem met Reuk</a:t>
            </a:r>
            <a:endParaRPr lang="en-US" sz="2050" dirty="0"/>
          </a:p>
        </p:txBody>
      </p:sp>
      <p:sp>
        <p:nvSpPr>
          <p:cNvPr id="12" name="Text 10"/>
          <p:cNvSpPr/>
          <p:nvPr/>
        </p:nvSpPr>
        <p:spPr>
          <a:xfrm>
            <a:off x="7589044" y="2920236"/>
            <a:ext cx="6289000" cy="269200"/>
          </a:xfrm>
          <a:prstGeom prst="rect">
            <a:avLst/>
          </a:prstGeom>
          <a:noFill/>
          <a:ln/>
        </p:spPr>
        <p:txBody>
          <a:bodyPr wrap="none" lIns="0" tIns="0" rIns="0" bIns="0" rtlCol="0" anchor="t"/>
          <a:lstStyle/>
          <a:p>
            <a:pPr marL="0" indent="0" algn="l">
              <a:lnSpc>
                <a:spcPts val="2100"/>
              </a:lnSpc>
              <a:buNone/>
            </a:pPr>
            <a:r>
              <a:rPr lang="en-US" sz="1700" b="1" dirty="0">
                <a:solidFill>
                  <a:srgbClr val="003366"/>
                </a:solidFill>
                <a:latin typeface="Heebo Light" pitchFamily="34" charset="0"/>
                <a:ea typeface="Heebo Light" pitchFamily="34" charset="-122"/>
                <a:cs typeface="Heebo Light" pitchFamily="34" charset="-120"/>
              </a:rPr>
              <a:t>Je neus is GEEN betrouwbaar meetinstrument!</a:t>
            </a:r>
            <a:endParaRPr lang="en-US" sz="1700" dirty="0">
              <a:solidFill>
                <a:srgbClr val="003366"/>
              </a:solidFill>
            </a:endParaRPr>
          </a:p>
        </p:txBody>
      </p:sp>
      <p:sp>
        <p:nvSpPr>
          <p:cNvPr id="13" name="Text 11"/>
          <p:cNvSpPr/>
          <p:nvPr/>
        </p:nvSpPr>
        <p:spPr>
          <a:xfrm>
            <a:off x="7602067" y="3308618"/>
            <a:ext cx="6289000" cy="269200"/>
          </a:xfrm>
          <a:prstGeom prst="rect">
            <a:avLst/>
          </a:prstGeom>
          <a:noFill/>
          <a:ln/>
        </p:spPr>
        <p:txBody>
          <a:bodyPr wrap="none" lIns="0" tIns="0" rIns="0" bIns="0" rtlCol="0" anchor="t"/>
          <a:lstStyle/>
          <a:p>
            <a:pPr marL="0" indent="0" algn="l">
              <a:lnSpc>
                <a:spcPts val="2100"/>
              </a:lnSpc>
              <a:buNone/>
            </a:pPr>
            <a:r>
              <a:rPr lang="en-US" sz="1350" dirty="0">
                <a:solidFill>
                  <a:srgbClr val="003366"/>
                </a:solidFill>
                <a:latin typeface="Heebo Light" pitchFamily="34" charset="0"/>
                <a:ea typeface="Heebo Light" pitchFamily="34" charset="-122"/>
                <a:cs typeface="Heebo Light" pitchFamily="34" charset="-120"/>
              </a:rPr>
              <a:t>Waarom niet?</a:t>
            </a:r>
            <a:endParaRPr lang="en-US" sz="1350" dirty="0">
              <a:solidFill>
                <a:srgbClr val="003366"/>
              </a:solidFill>
            </a:endParaRPr>
          </a:p>
        </p:txBody>
      </p:sp>
      <p:sp>
        <p:nvSpPr>
          <p:cNvPr id="14" name="Text 12"/>
          <p:cNvSpPr/>
          <p:nvPr/>
        </p:nvSpPr>
        <p:spPr>
          <a:xfrm>
            <a:off x="7589044" y="3605945"/>
            <a:ext cx="6289000" cy="2153577"/>
          </a:xfrm>
          <a:prstGeom prst="rect">
            <a:avLst/>
          </a:prstGeom>
          <a:noFill/>
          <a:ln/>
        </p:spPr>
        <p:txBody>
          <a:bodyPr wrap="square" lIns="0" tIns="0" rIns="0" bIns="0" rtlCol="0" anchor="t"/>
          <a:lstStyle/>
          <a:p>
            <a:pPr marL="342900" indent="-342900" algn="l">
              <a:lnSpc>
                <a:spcPts val="2100"/>
              </a:lnSpc>
              <a:buSzPct val="100000"/>
              <a:buChar char="•"/>
            </a:pPr>
            <a:r>
              <a:rPr lang="en-US" sz="1350" dirty="0">
                <a:solidFill>
                  <a:srgbClr val="003366"/>
                </a:solidFill>
                <a:latin typeface="Heebo Light" pitchFamily="34" charset="0"/>
                <a:ea typeface="Heebo Light" pitchFamily="34" charset="-122"/>
                <a:cs typeface="Heebo Light" pitchFamily="34" charset="-120"/>
              </a:rPr>
              <a:t>Veel dodelijke stoffen zijn </a:t>
            </a:r>
            <a:r>
              <a:rPr lang="en-US" sz="1350" b="1" dirty="0">
                <a:solidFill>
                  <a:srgbClr val="003366"/>
                </a:solidFill>
                <a:latin typeface="Heebo Light" pitchFamily="34" charset="0"/>
                <a:ea typeface="Heebo Light" pitchFamily="34" charset="-122"/>
                <a:cs typeface="Heebo Light" pitchFamily="34" charset="-120"/>
              </a:rPr>
              <a:t>reukloos</a:t>
            </a:r>
            <a:r>
              <a:rPr lang="en-US" sz="1350" dirty="0">
                <a:solidFill>
                  <a:srgbClr val="003366"/>
                </a:solidFill>
                <a:latin typeface="Heebo Light" pitchFamily="34" charset="0"/>
                <a:ea typeface="Heebo Light" pitchFamily="34" charset="-122"/>
                <a:cs typeface="Heebo Light" pitchFamily="34" charset="-120"/>
              </a:rPr>
              <a:t> (bijv. koolmonoxide, CO)</a:t>
            </a:r>
            <a:endParaRPr lang="en-US" sz="1350" dirty="0">
              <a:solidFill>
                <a:srgbClr val="003366"/>
              </a:solidFill>
            </a:endParaRPr>
          </a:p>
          <a:p>
            <a:pPr marL="342900" indent="-342900" algn="l">
              <a:lnSpc>
                <a:spcPts val="2100"/>
              </a:lnSpc>
              <a:buSzPct val="100000"/>
              <a:buChar char="•"/>
            </a:pPr>
            <a:r>
              <a:rPr lang="en-US" sz="1350" dirty="0">
                <a:solidFill>
                  <a:srgbClr val="003366"/>
                </a:solidFill>
                <a:latin typeface="Heebo Light" pitchFamily="34" charset="0"/>
                <a:ea typeface="Heebo Light" pitchFamily="34" charset="-122"/>
                <a:cs typeface="Heebo Light" pitchFamily="34" charset="-120"/>
              </a:rPr>
              <a:t>Je reukzin </a:t>
            </a:r>
            <a:r>
              <a:rPr lang="en-US" sz="1350" b="1" dirty="0">
                <a:solidFill>
                  <a:srgbClr val="003366"/>
                </a:solidFill>
                <a:latin typeface="Heebo Light" pitchFamily="34" charset="0"/>
                <a:ea typeface="Heebo Light" pitchFamily="34" charset="-122"/>
                <a:cs typeface="Heebo Light" pitchFamily="34" charset="-120"/>
              </a:rPr>
              <a:t>went</a:t>
            </a:r>
            <a:r>
              <a:rPr lang="en-US" sz="1350" dirty="0">
                <a:solidFill>
                  <a:srgbClr val="003366"/>
                </a:solidFill>
                <a:latin typeface="Heebo Light" pitchFamily="34" charset="0"/>
                <a:ea typeface="Heebo Light" pitchFamily="34" charset="-122"/>
                <a:cs typeface="Heebo Light" pitchFamily="34" charset="-120"/>
              </a:rPr>
              <a:t> snel aan geuren (gewenning)</a:t>
            </a:r>
            <a:endParaRPr lang="en-US" sz="1350" dirty="0">
              <a:solidFill>
                <a:srgbClr val="003366"/>
              </a:solidFill>
            </a:endParaRPr>
          </a:p>
          <a:p>
            <a:pPr marL="342900" indent="-342900" algn="l">
              <a:lnSpc>
                <a:spcPts val="2100"/>
              </a:lnSpc>
              <a:buSzPct val="100000"/>
              <a:buChar char="•"/>
            </a:pPr>
            <a:r>
              <a:rPr lang="en-US" sz="1350" dirty="0">
                <a:solidFill>
                  <a:srgbClr val="003366"/>
                </a:solidFill>
                <a:latin typeface="Heebo Light" pitchFamily="34" charset="0"/>
                <a:ea typeface="Heebo Light" pitchFamily="34" charset="-122"/>
                <a:cs typeface="Heebo Light" pitchFamily="34" charset="-120"/>
              </a:rPr>
              <a:t>Sommige stoffen ruik je pas </a:t>
            </a:r>
            <a:r>
              <a:rPr lang="en-US" sz="1350" b="1" dirty="0">
                <a:solidFill>
                  <a:srgbClr val="003366"/>
                </a:solidFill>
                <a:latin typeface="Heebo Light" pitchFamily="34" charset="0"/>
                <a:ea typeface="Heebo Light" pitchFamily="34" charset="-122"/>
                <a:cs typeface="Heebo Light" pitchFamily="34" charset="-120"/>
              </a:rPr>
              <a:t>boven</a:t>
            </a:r>
            <a:r>
              <a:rPr lang="en-US" sz="1350" dirty="0">
                <a:solidFill>
                  <a:srgbClr val="003366"/>
                </a:solidFill>
                <a:latin typeface="Heebo Light" pitchFamily="34" charset="0"/>
                <a:ea typeface="Heebo Light" pitchFamily="34" charset="-122"/>
                <a:cs typeface="Heebo Light" pitchFamily="34" charset="-120"/>
              </a:rPr>
              <a:t> de grenswaarde</a:t>
            </a:r>
            <a:endParaRPr lang="en-US" sz="1350" dirty="0">
              <a:solidFill>
                <a:srgbClr val="003366"/>
              </a:solidFill>
            </a:endParaRPr>
          </a:p>
          <a:p>
            <a:pPr marL="342900" indent="-342900" algn="l">
              <a:lnSpc>
                <a:spcPts val="2100"/>
              </a:lnSpc>
              <a:buSzPct val="100000"/>
              <a:buChar char="•"/>
            </a:pPr>
            <a:r>
              <a:rPr lang="en-US" sz="1350" dirty="0">
                <a:solidFill>
                  <a:srgbClr val="003366"/>
                </a:solidFill>
                <a:latin typeface="Heebo Light" pitchFamily="34" charset="0"/>
                <a:ea typeface="Heebo Light" pitchFamily="34" charset="-122"/>
                <a:cs typeface="Heebo Light" pitchFamily="34" charset="-120"/>
              </a:rPr>
              <a:t>Bij andere stoffen ligt de reukdrempel </a:t>
            </a:r>
            <a:r>
              <a:rPr lang="en-US" sz="1350" b="1" dirty="0">
                <a:solidFill>
                  <a:srgbClr val="003366"/>
                </a:solidFill>
                <a:latin typeface="Heebo Light" pitchFamily="34" charset="0"/>
                <a:ea typeface="Heebo Light" pitchFamily="34" charset="-122"/>
                <a:cs typeface="Heebo Light" pitchFamily="34" charset="-120"/>
              </a:rPr>
              <a:t>onder</a:t>
            </a:r>
            <a:r>
              <a:rPr lang="en-US" sz="1350" dirty="0">
                <a:solidFill>
                  <a:srgbClr val="003366"/>
                </a:solidFill>
                <a:latin typeface="Heebo Light" pitchFamily="34" charset="0"/>
                <a:ea typeface="Heebo Light" pitchFamily="34" charset="-122"/>
                <a:cs typeface="Heebo Light" pitchFamily="34" charset="-120"/>
              </a:rPr>
              <a:t> de grenswaarde - vals alarm</a:t>
            </a:r>
            <a:endParaRPr lang="en-US" sz="1350" dirty="0">
              <a:solidFill>
                <a:srgbClr val="003366"/>
              </a:solidFill>
            </a:endParaRPr>
          </a:p>
          <a:p>
            <a:pPr marL="342900" indent="-342900" algn="l">
              <a:lnSpc>
                <a:spcPts val="2100"/>
              </a:lnSpc>
              <a:buSzPct val="100000"/>
              <a:buChar char="•"/>
            </a:pPr>
            <a:r>
              <a:rPr lang="en-US" sz="1350" dirty="0">
                <a:solidFill>
                  <a:srgbClr val="003366"/>
                </a:solidFill>
                <a:latin typeface="Heebo Light" pitchFamily="34" charset="0"/>
                <a:ea typeface="Heebo Light" pitchFamily="34" charset="-122"/>
                <a:cs typeface="Heebo Light" pitchFamily="34" charset="-120"/>
              </a:rPr>
              <a:t>Geur is </a:t>
            </a:r>
            <a:r>
              <a:rPr lang="en-US" sz="1350" b="1" dirty="0">
                <a:solidFill>
                  <a:srgbClr val="003366"/>
                </a:solidFill>
                <a:latin typeface="Heebo Light" pitchFamily="34" charset="0"/>
                <a:ea typeface="Heebo Light" pitchFamily="34" charset="-122"/>
                <a:cs typeface="Heebo Light" pitchFamily="34" charset="-120"/>
              </a:rPr>
              <a:t>subjectief </a:t>
            </a:r>
            <a:r>
              <a:rPr lang="en-US" sz="1350" dirty="0">
                <a:solidFill>
                  <a:srgbClr val="003366"/>
                </a:solidFill>
                <a:latin typeface="Heebo Light" pitchFamily="34" charset="0"/>
                <a:ea typeface="Heebo Light" pitchFamily="34" charset="-122"/>
                <a:cs typeface="Heebo Light" pitchFamily="34" charset="-120"/>
              </a:rPr>
              <a:t>- wat de ene persoon ruikt, ruikt de andere niet</a:t>
            </a:r>
            <a:endParaRPr lang="en-US" sz="1350" dirty="0">
              <a:solidFill>
                <a:srgbClr val="003366"/>
              </a:solidFill>
            </a:endParaRPr>
          </a:p>
          <a:p>
            <a:pPr marL="342900" indent="-342900" algn="l">
              <a:lnSpc>
                <a:spcPts val="2100"/>
              </a:lnSpc>
              <a:buSzPct val="100000"/>
              <a:buChar char="•"/>
            </a:pPr>
            <a:r>
              <a:rPr lang="en-US" sz="1350" dirty="0">
                <a:solidFill>
                  <a:srgbClr val="003366"/>
                </a:solidFill>
                <a:latin typeface="Heebo Light" pitchFamily="34" charset="0"/>
                <a:ea typeface="Heebo Light" pitchFamily="34" charset="-122"/>
                <a:cs typeface="Heebo Light" pitchFamily="34" charset="-120"/>
              </a:rPr>
              <a:t>Sommige gevaarlijke stoffen ruiken juist </a:t>
            </a:r>
            <a:r>
              <a:rPr lang="en-US" sz="1350" b="1" dirty="0">
                <a:solidFill>
                  <a:srgbClr val="003366"/>
                </a:solidFill>
                <a:latin typeface="Heebo Light" pitchFamily="34" charset="0"/>
                <a:ea typeface="Heebo Light" pitchFamily="34" charset="-122"/>
                <a:cs typeface="Heebo Light" pitchFamily="34" charset="-120"/>
              </a:rPr>
              <a:t>aangenaam</a:t>
            </a:r>
            <a:r>
              <a:rPr lang="en-US" sz="1350" dirty="0">
                <a:solidFill>
                  <a:srgbClr val="003366"/>
                </a:solidFill>
                <a:latin typeface="Heebo Light" pitchFamily="34" charset="0"/>
                <a:ea typeface="Heebo Light" pitchFamily="34" charset="-122"/>
                <a:cs typeface="Heebo Light" pitchFamily="34" charset="-120"/>
              </a:rPr>
              <a:t> (bijv. bepaalde oplosmiddelen)</a:t>
            </a:r>
            <a:endParaRPr lang="en-US" sz="1350" dirty="0">
              <a:solidFill>
                <a:srgbClr val="003366"/>
              </a:solidFill>
            </a:endParaRPr>
          </a:p>
          <a:p>
            <a:pPr marL="342900" indent="-342900" algn="l">
              <a:lnSpc>
                <a:spcPts val="2100"/>
              </a:lnSpc>
              <a:buSzPct val="100000"/>
              <a:buChar char="•"/>
            </a:pPr>
            <a:r>
              <a:rPr lang="en-US" sz="1350" dirty="0">
                <a:solidFill>
                  <a:srgbClr val="003366"/>
                </a:solidFill>
                <a:latin typeface="Heebo Light" pitchFamily="34" charset="0"/>
                <a:ea typeface="Heebo Light" pitchFamily="34" charset="-122"/>
                <a:cs typeface="Heebo Light" pitchFamily="34" charset="-120"/>
              </a:rPr>
              <a:t>Geur kan </a:t>
            </a:r>
            <a:r>
              <a:rPr lang="en-US" sz="1350" b="1" dirty="0">
                <a:solidFill>
                  <a:srgbClr val="003366"/>
                </a:solidFill>
                <a:latin typeface="Heebo Light" pitchFamily="34" charset="0"/>
                <a:ea typeface="Heebo Light" pitchFamily="34" charset="-122"/>
                <a:cs typeface="Heebo Light" pitchFamily="34" charset="-120"/>
              </a:rPr>
              <a:t>gemaskeerd </a:t>
            </a:r>
            <a:r>
              <a:rPr lang="en-US" sz="1350" dirty="0">
                <a:solidFill>
                  <a:srgbClr val="003366"/>
                </a:solidFill>
                <a:latin typeface="Heebo Light" pitchFamily="34" charset="0"/>
                <a:ea typeface="Heebo Light" pitchFamily="34" charset="-122"/>
                <a:cs typeface="Heebo Light" pitchFamily="34" charset="-120"/>
              </a:rPr>
              <a:t>worden door andere stoffen in de omgeving</a:t>
            </a:r>
            <a:endParaRPr lang="en-US" sz="1350" dirty="0">
              <a:solidFill>
                <a:srgbClr val="003366"/>
              </a:solidFill>
            </a:endParaRPr>
          </a:p>
        </p:txBody>
      </p:sp>
      <p:sp>
        <p:nvSpPr>
          <p:cNvPr id="15" name="Shape 13"/>
          <p:cNvSpPr/>
          <p:nvPr/>
        </p:nvSpPr>
        <p:spPr>
          <a:xfrm>
            <a:off x="681321" y="6589462"/>
            <a:ext cx="13209746" cy="704017"/>
          </a:xfrm>
          <a:prstGeom prst="roundRect">
            <a:avLst>
              <a:gd name="adj" fmla="val 3784"/>
            </a:avLst>
          </a:prstGeom>
          <a:solidFill>
            <a:srgbClr val="FFDDB3"/>
          </a:solidFill>
          <a:ln/>
        </p:spPr>
        <p:txBody>
          <a:bodyPr/>
          <a:lstStyle/>
          <a:p>
            <a:endParaRPr lang="nl-NL"/>
          </a:p>
        </p:txBody>
      </p:sp>
      <p:pic>
        <p:nvPicPr>
          <p:cNvPr id="16" name="Image 0" descr="preencoded.png"/>
          <p:cNvPicPr>
            <a:picLocks noChangeAspect="1"/>
          </p:cNvPicPr>
          <p:nvPr/>
        </p:nvPicPr>
        <p:blipFill>
          <a:blip r:embed="rId3"/>
          <a:stretch>
            <a:fillRect/>
          </a:stretch>
        </p:blipFill>
        <p:spPr>
          <a:xfrm>
            <a:off x="887849" y="6827970"/>
            <a:ext cx="221933" cy="177522"/>
          </a:xfrm>
          <a:prstGeom prst="rect">
            <a:avLst/>
          </a:prstGeom>
        </p:spPr>
      </p:pic>
      <p:sp>
        <p:nvSpPr>
          <p:cNvPr id="17" name="Text 14"/>
          <p:cNvSpPr/>
          <p:nvPr/>
        </p:nvSpPr>
        <p:spPr>
          <a:xfrm>
            <a:off x="1422797" y="6776024"/>
            <a:ext cx="12455247" cy="269200"/>
          </a:xfrm>
          <a:prstGeom prst="rect">
            <a:avLst/>
          </a:prstGeom>
          <a:noFill/>
          <a:ln/>
        </p:spPr>
        <p:txBody>
          <a:bodyPr wrap="none" lIns="0" tIns="0" rIns="0" bIns="0" rtlCol="0" anchor="t"/>
          <a:lstStyle/>
          <a:p>
            <a:pPr marL="0" indent="0" algn="l">
              <a:lnSpc>
                <a:spcPts val="2100"/>
              </a:lnSpc>
              <a:buNone/>
            </a:pPr>
            <a:r>
              <a:rPr lang="en-US" sz="1350" b="1" dirty="0">
                <a:solidFill>
                  <a:srgbClr val="003366"/>
                </a:solidFill>
                <a:latin typeface="Heebo Light" pitchFamily="34" charset="0"/>
                <a:ea typeface="Heebo Light" pitchFamily="34" charset="-122"/>
                <a:cs typeface="Heebo Light" pitchFamily="34" charset="-120"/>
              </a:rPr>
              <a:t>Let op</a:t>
            </a:r>
            <a:r>
              <a:rPr lang="en-US" sz="1350" dirty="0">
                <a:solidFill>
                  <a:srgbClr val="003366"/>
                </a:solidFill>
                <a:latin typeface="Heebo Light" pitchFamily="34" charset="0"/>
                <a:ea typeface="Heebo Light" pitchFamily="34" charset="-122"/>
                <a:cs typeface="Heebo Light" pitchFamily="34" charset="-120"/>
              </a:rPr>
              <a:t>: Als je iets ruikt, ben je al blootgesteld. Gebruik altijd meetapparatuur en vertrouw nooit uitsluitend op je zintuigen om gevaar te beoordelen.</a:t>
            </a:r>
            <a:endParaRPr lang="en-US" sz="1350" dirty="0">
              <a:solidFill>
                <a:srgbClr val="003366"/>
              </a:solidFill>
            </a:endParaRPr>
          </a:p>
        </p:txBody>
      </p:sp>
      <p:pic>
        <p:nvPicPr>
          <p:cNvPr id="18" name="Afbeelding 17" descr="Afbeelding met symbool, logo, ontwerp&#10;&#10;Door AI gegenereerde inhoud is mogelijk onjuist.">
            <a:extLst>
              <a:ext uri="{FF2B5EF4-FFF2-40B4-BE49-F238E27FC236}">
                <a16:creationId xmlns:a16="http://schemas.microsoft.com/office/drawing/2014/main" id="{2A55B6D2-01D7-9409-850C-8620E071F687}"/>
              </a:ext>
            </a:extLst>
          </p:cNvPr>
          <p:cNvPicPr>
            <a:picLocks noChangeAspect="1"/>
          </p:cNvPicPr>
          <p:nvPr/>
        </p:nvPicPr>
        <p:blipFill>
          <a:blip r:embed="rId4"/>
          <a:stretch>
            <a:fillRect/>
          </a:stretch>
        </p:blipFill>
        <p:spPr>
          <a:xfrm>
            <a:off x="14044793" y="7643994"/>
            <a:ext cx="407187" cy="40718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1269555" y="740743"/>
            <a:ext cx="4973241" cy="348020"/>
          </a:xfrm>
          <a:prstGeom prst="rect">
            <a:avLst/>
          </a:prstGeom>
          <a:noFill/>
          <a:ln/>
        </p:spPr>
        <p:txBody>
          <a:bodyPr wrap="none" lIns="0" tIns="0" rIns="0" bIns="0" rtlCol="0" anchor="t"/>
          <a:lstStyle/>
          <a:p>
            <a:pPr marL="0" indent="0" algn="l">
              <a:lnSpc>
                <a:spcPts val="2700"/>
              </a:lnSpc>
              <a:buNone/>
            </a:pPr>
            <a:r>
              <a:rPr lang="en-US" sz="3550" dirty="0">
                <a:solidFill>
                  <a:srgbClr val="003366"/>
                </a:solidFill>
                <a:latin typeface="Montserrat" pitchFamily="34" charset="0"/>
                <a:ea typeface="Montserrat" pitchFamily="34" charset="-122"/>
                <a:cs typeface="Montserrat" pitchFamily="34" charset="-120"/>
              </a:rPr>
              <a:t>Gascilinders: Opslag en Herkenning</a:t>
            </a:r>
            <a:endParaRPr lang="en-US" sz="3550" dirty="0"/>
          </a:p>
        </p:txBody>
      </p:sp>
      <p:sp>
        <p:nvSpPr>
          <p:cNvPr id="4" name="Text 1"/>
          <p:cNvSpPr/>
          <p:nvPr/>
        </p:nvSpPr>
        <p:spPr>
          <a:xfrm>
            <a:off x="7837170" y="1408866"/>
            <a:ext cx="2110502" cy="208955"/>
          </a:xfrm>
          <a:prstGeom prst="rect">
            <a:avLst/>
          </a:prstGeom>
          <a:noFill/>
          <a:ln/>
        </p:spPr>
        <p:txBody>
          <a:bodyPr wrap="none" lIns="0" tIns="0" rIns="0" bIns="0" rtlCol="0" anchor="t"/>
          <a:lstStyle/>
          <a:p>
            <a:pPr marL="0" indent="0" algn="l">
              <a:lnSpc>
                <a:spcPts val="1600"/>
              </a:lnSpc>
              <a:buNone/>
            </a:pPr>
            <a:r>
              <a:rPr lang="en-US" sz="1900" dirty="0">
                <a:solidFill>
                  <a:srgbClr val="003366"/>
                </a:solidFill>
                <a:latin typeface="Montserrat" pitchFamily="34" charset="0"/>
                <a:ea typeface="Montserrat" pitchFamily="34" charset="-122"/>
                <a:cs typeface="Montserrat" pitchFamily="34" charset="-120"/>
              </a:rPr>
              <a:t>Veilige Opslag - Checklist</a:t>
            </a:r>
            <a:endParaRPr lang="en-US" sz="1900" dirty="0"/>
          </a:p>
        </p:txBody>
      </p:sp>
      <p:sp>
        <p:nvSpPr>
          <p:cNvPr id="5" name="Text 2"/>
          <p:cNvSpPr/>
          <p:nvPr/>
        </p:nvSpPr>
        <p:spPr>
          <a:xfrm>
            <a:off x="7837170" y="1732901"/>
            <a:ext cx="6045645" cy="466625"/>
          </a:xfrm>
          <a:prstGeom prst="rect">
            <a:avLst/>
          </a:prstGeom>
          <a:noFill/>
          <a:ln/>
        </p:spPr>
        <p:txBody>
          <a:bodyPr wrap="square" lIns="0" tIns="0" rIns="0" bIns="0" rtlCol="0" anchor="t"/>
          <a:lstStyle/>
          <a:p>
            <a:pPr marL="0" indent="0" algn="l">
              <a:buNone/>
            </a:pPr>
            <a:r>
              <a:rPr lang="en-US" sz="1550" dirty="0">
                <a:solidFill>
                  <a:srgbClr val="003366"/>
                </a:solidFill>
                <a:latin typeface="Heebo Light" pitchFamily="34" charset="0"/>
                <a:ea typeface="Heebo Light" pitchFamily="34" charset="-122"/>
                <a:cs typeface="Heebo Light" pitchFamily="34" charset="-120"/>
              </a:rPr>
              <a:t>Gascilinders staan onder hoge druk en vereisen zorgvuldige behandeling:</a:t>
            </a:r>
            <a:endParaRPr lang="en-US" sz="1550" dirty="0"/>
          </a:p>
        </p:txBody>
      </p:sp>
      <p:sp>
        <p:nvSpPr>
          <p:cNvPr id="6" name="Text 3"/>
          <p:cNvSpPr/>
          <p:nvPr/>
        </p:nvSpPr>
        <p:spPr>
          <a:xfrm>
            <a:off x="7837170" y="2416967"/>
            <a:ext cx="6617384" cy="5402284"/>
          </a:xfrm>
          <a:prstGeom prst="rect">
            <a:avLst/>
          </a:prstGeom>
          <a:noFill/>
          <a:ln/>
        </p:spPr>
        <p:txBody>
          <a:bodyPr wrap="square" lIns="0" tIns="0" rIns="0" bIns="0" rtlCol="0" anchor="t"/>
          <a:lstStyle/>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Vastzetten:</a:t>
            </a:r>
            <a:r>
              <a:rPr lang="en-US" sz="1550" dirty="0">
                <a:solidFill>
                  <a:srgbClr val="003366"/>
                </a:solidFill>
                <a:latin typeface="Heebo Light" pitchFamily="34" charset="0"/>
                <a:ea typeface="Heebo Light" pitchFamily="34" charset="-122"/>
                <a:cs typeface="Heebo Light" pitchFamily="34" charset="-120"/>
              </a:rPr>
              <a:t> Altijd met ketting of beugel borgen tegen omvallen</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Beschermkap:</a:t>
            </a:r>
            <a:r>
              <a:rPr lang="en-US" sz="1550" dirty="0">
                <a:solidFill>
                  <a:srgbClr val="003366"/>
                </a:solidFill>
                <a:latin typeface="Heebo Light" pitchFamily="34" charset="0"/>
                <a:ea typeface="Heebo Light" pitchFamily="34" charset="-122"/>
                <a:cs typeface="Heebo Light" pitchFamily="34" charset="-120"/>
              </a:rPr>
              <a:t> Kap op de klep wanneer niet in gebruik - beschermt tegen beschadiging</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Scheiding:</a:t>
            </a:r>
            <a:r>
              <a:rPr lang="en-US" sz="1550" dirty="0">
                <a:solidFill>
                  <a:srgbClr val="003366"/>
                </a:solidFill>
                <a:latin typeface="Heebo Light" pitchFamily="34" charset="0"/>
                <a:ea typeface="Heebo Light" pitchFamily="34" charset="-122"/>
                <a:cs typeface="Heebo Light" pitchFamily="34" charset="-120"/>
              </a:rPr>
              <a:t> Volle en lege cilinders gescheiden opslaan en duidelijk markeren</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Ventilatie:</a:t>
            </a:r>
            <a:r>
              <a:rPr lang="en-US" sz="1550" dirty="0">
                <a:solidFill>
                  <a:srgbClr val="003366"/>
                </a:solidFill>
                <a:latin typeface="Heebo Light" pitchFamily="34" charset="0"/>
                <a:ea typeface="Heebo Light" pitchFamily="34" charset="-122"/>
                <a:cs typeface="Heebo Light" pitchFamily="34" charset="-120"/>
              </a:rPr>
              <a:t> Goede luchtcirculatie om ophoping van lekkende gassen te voorkomen</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Temperatuur:</a:t>
            </a:r>
            <a:r>
              <a:rPr lang="en-US" sz="1550" dirty="0">
                <a:solidFill>
                  <a:srgbClr val="003366"/>
                </a:solidFill>
                <a:latin typeface="Heebo Light" pitchFamily="34" charset="0"/>
                <a:ea typeface="Heebo Light" pitchFamily="34" charset="-122"/>
                <a:cs typeface="Heebo Light" pitchFamily="34" charset="-120"/>
              </a:rPr>
              <a:t> Uit de zon houden, niet boven 50°C</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Scheiding gassen:</a:t>
            </a:r>
            <a:r>
              <a:rPr lang="en-US" sz="1550" dirty="0">
                <a:solidFill>
                  <a:srgbClr val="003366"/>
                </a:solidFill>
                <a:latin typeface="Heebo Light" pitchFamily="34" charset="0"/>
                <a:ea typeface="Heebo Light" pitchFamily="34" charset="-122"/>
                <a:cs typeface="Heebo Light" pitchFamily="34" charset="-120"/>
              </a:rPr>
              <a:t> Zuurstofflessen gescheiden opslaan van brandbare gassen</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Locatie:</a:t>
            </a:r>
            <a:r>
              <a:rPr lang="en-US" sz="1550" dirty="0">
                <a:solidFill>
                  <a:srgbClr val="003366"/>
                </a:solidFill>
                <a:latin typeface="Heebo Light" pitchFamily="34" charset="0"/>
                <a:ea typeface="Heebo Light" pitchFamily="34" charset="-122"/>
                <a:cs typeface="Heebo Light" pitchFamily="34" charset="-120"/>
              </a:rPr>
              <a:t> Niet opslaan in lager gelegen delen zoals kelders en putten (gasophoping bij lekkage)</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Blusmiddelen:</a:t>
            </a:r>
            <a:r>
              <a:rPr lang="en-US" sz="1550" dirty="0">
                <a:solidFill>
                  <a:srgbClr val="003366"/>
                </a:solidFill>
                <a:latin typeface="Heebo Light" pitchFamily="34" charset="0"/>
                <a:ea typeface="Heebo Light" pitchFamily="34" charset="-122"/>
                <a:cs typeface="Heebo Light" pitchFamily="34" charset="-120"/>
              </a:rPr>
              <a:t> Juiste blusmiddelen aanwezig hebben voor het type gas</a:t>
            </a:r>
            <a:endParaRPr lang="en-US" sz="1550" dirty="0"/>
          </a:p>
          <a:p>
            <a:pPr marL="342900" indent="-342900" algn="l">
              <a:lnSpc>
                <a:spcPct val="150000"/>
              </a:lnSpc>
              <a:buSzPct val="100000"/>
              <a:buChar char="•"/>
            </a:pPr>
            <a:r>
              <a:rPr lang="en-US" sz="1550" b="1" dirty="0">
                <a:solidFill>
                  <a:srgbClr val="003366"/>
                </a:solidFill>
                <a:latin typeface="Heebo Light" pitchFamily="34" charset="0"/>
                <a:ea typeface="Heebo Light" pitchFamily="34" charset="-122"/>
                <a:cs typeface="Heebo Light" pitchFamily="34" charset="-120"/>
              </a:rPr>
              <a:t>Koeling:</a:t>
            </a:r>
            <a:r>
              <a:rPr lang="en-US" sz="1550" dirty="0">
                <a:solidFill>
                  <a:srgbClr val="003366"/>
                </a:solidFill>
                <a:latin typeface="Heebo Light" pitchFamily="34" charset="0"/>
                <a:ea typeface="Heebo Light" pitchFamily="34" charset="-122"/>
                <a:cs typeface="Heebo Light" pitchFamily="34" charset="-120"/>
              </a:rPr>
              <a:t> Water beschikbaar als koelmiddel bij incident</a:t>
            </a:r>
            <a:endParaRPr lang="en-US" sz="1550" dirty="0"/>
          </a:p>
        </p:txBody>
      </p:sp>
      <p:pic>
        <p:nvPicPr>
          <p:cNvPr id="34" name="Afbeelding 33" descr="Afbeelding met cilinder, fles, plastic, overdekt&#10;&#10;Door AI gegenereerde inhoud is mogelijk onjuist.">
            <a:extLst>
              <a:ext uri="{FF2B5EF4-FFF2-40B4-BE49-F238E27FC236}">
                <a16:creationId xmlns:a16="http://schemas.microsoft.com/office/drawing/2014/main" id="{2D8C8681-417D-37D0-C925-FDAE7C38C678}"/>
              </a:ext>
            </a:extLst>
          </p:cNvPr>
          <p:cNvPicPr>
            <a:picLocks noChangeAspect="1"/>
          </p:cNvPicPr>
          <p:nvPr/>
        </p:nvPicPr>
        <p:blipFill>
          <a:blip r:embed="rId3"/>
          <a:stretch>
            <a:fillRect/>
          </a:stretch>
        </p:blipFill>
        <p:spPr>
          <a:xfrm>
            <a:off x="1445401" y="1318196"/>
            <a:ext cx="5869799" cy="3181463"/>
          </a:xfrm>
          <a:prstGeom prst="rect">
            <a:avLst/>
          </a:prstGeom>
        </p:spPr>
      </p:pic>
      <p:pic>
        <p:nvPicPr>
          <p:cNvPr id="36" name="Afbeelding 35" descr="Afbeelding met tekst, schermopname&#10;&#10;Door AI gegenereerde inhoud is mogelijk onjuist.">
            <a:extLst>
              <a:ext uri="{FF2B5EF4-FFF2-40B4-BE49-F238E27FC236}">
                <a16:creationId xmlns:a16="http://schemas.microsoft.com/office/drawing/2014/main" id="{504F86D7-779A-51BC-B9FD-EEB2A16395DE}"/>
              </a:ext>
            </a:extLst>
          </p:cNvPr>
          <p:cNvPicPr>
            <a:picLocks noChangeAspect="1"/>
          </p:cNvPicPr>
          <p:nvPr/>
        </p:nvPicPr>
        <p:blipFill>
          <a:blip r:embed="rId4"/>
          <a:stretch>
            <a:fillRect/>
          </a:stretch>
        </p:blipFill>
        <p:spPr>
          <a:xfrm>
            <a:off x="1746087" y="4690692"/>
            <a:ext cx="5092580" cy="2891124"/>
          </a:xfrm>
          <a:prstGeom prst="rect">
            <a:avLst/>
          </a:prstGeom>
        </p:spPr>
      </p:pic>
      <p:pic>
        <p:nvPicPr>
          <p:cNvPr id="37" name="Afbeelding 36" descr="Afbeelding met symbool, logo, ontwerp&#10;&#10;Door AI gegenereerde inhoud is mogelijk onjuist.">
            <a:extLst>
              <a:ext uri="{FF2B5EF4-FFF2-40B4-BE49-F238E27FC236}">
                <a16:creationId xmlns:a16="http://schemas.microsoft.com/office/drawing/2014/main" id="{4B7372BA-234F-FE4E-88ED-D03C8EB12550}"/>
              </a:ext>
            </a:extLst>
          </p:cNvPr>
          <p:cNvPicPr>
            <a:picLocks noChangeAspect="1"/>
          </p:cNvPicPr>
          <p:nvPr/>
        </p:nvPicPr>
        <p:blipFill>
          <a:blip r:embed="rId5"/>
          <a:stretch>
            <a:fillRect/>
          </a:stretch>
        </p:blipFill>
        <p:spPr>
          <a:xfrm>
            <a:off x="14044793" y="7643994"/>
            <a:ext cx="407187" cy="40718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Text 0"/>
          <p:cNvSpPr/>
          <p:nvPr/>
        </p:nvSpPr>
        <p:spPr>
          <a:xfrm>
            <a:off x="877064" y="704469"/>
            <a:ext cx="4185523" cy="382786"/>
          </a:xfrm>
          <a:prstGeom prst="rect">
            <a:avLst/>
          </a:prstGeom>
          <a:noFill/>
          <a:ln/>
        </p:spPr>
        <p:txBody>
          <a:bodyPr wrap="none" lIns="0" tIns="0" rIns="0" bIns="0" rtlCol="0" anchor="t"/>
          <a:lstStyle/>
          <a:p>
            <a:pPr marL="0" indent="0" algn="l">
              <a:lnSpc>
                <a:spcPts val="3000"/>
              </a:lnSpc>
              <a:buNone/>
            </a:pPr>
            <a:r>
              <a:rPr lang="en-US" sz="3900" dirty="0">
                <a:solidFill>
                  <a:srgbClr val="003366"/>
                </a:solidFill>
                <a:latin typeface="Montserrat" pitchFamily="34" charset="0"/>
                <a:ea typeface="Montserrat" pitchFamily="34" charset="-122"/>
                <a:cs typeface="Montserrat" pitchFamily="34" charset="-120"/>
              </a:rPr>
              <a:t>Verpakkingen en Informatie</a:t>
            </a:r>
            <a:endParaRPr lang="en-US" sz="3900" dirty="0"/>
          </a:p>
        </p:txBody>
      </p:sp>
      <p:sp>
        <p:nvSpPr>
          <p:cNvPr id="3" name="Text 1"/>
          <p:cNvSpPr/>
          <p:nvPr/>
        </p:nvSpPr>
        <p:spPr>
          <a:xfrm>
            <a:off x="877063" y="1331481"/>
            <a:ext cx="3164275" cy="298841"/>
          </a:xfrm>
          <a:prstGeom prst="rect">
            <a:avLst/>
          </a:prstGeom>
          <a:noFill/>
          <a:ln/>
        </p:spPr>
        <p:txBody>
          <a:bodyPr wrap="none" lIns="0" tIns="0" rIns="0" bIns="0" rtlCol="0" anchor="t"/>
          <a:lstStyle/>
          <a:p>
            <a:pPr marL="0" indent="0" algn="l">
              <a:lnSpc>
                <a:spcPts val="1800"/>
              </a:lnSpc>
              <a:buNone/>
            </a:pPr>
            <a:r>
              <a:rPr lang="en-US" sz="1600" b="1" dirty="0" err="1">
                <a:solidFill>
                  <a:srgbClr val="003366"/>
                </a:solidFill>
                <a:latin typeface="Montserrat" pitchFamily="34" charset="0"/>
                <a:ea typeface="Montserrat" pitchFamily="34" charset="-122"/>
                <a:cs typeface="Montserrat" pitchFamily="34" charset="-120"/>
              </a:rPr>
              <a:t>Etiketten</a:t>
            </a:r>
            <a:r>
              <a:rPr lang="en-US" sz="1600" b="1" dirty="0">
                <a:solidFill>
                  <a:srgbClr val="003366"/>
                </a:solidFill>
                <a:latin typeface="Montserrat" pitchFamily="34" charset="0"/>
                <a:ea typeface="Montserrat" pitchFamily="34" charset="-122"/>
                <a:cs typeface="Montserrat" pitchFamily="34" charset="-120"/>
              </a:rPr>
              <a:t> op </a:t>
            </a:r>
            <a:r>
              <a:rPr lang="en-US" sz="1600" b="1" dirty="0" err="1">
                <a:solidFill>
                  <a:srgbClr val="003366"/>
                </a:solidFill>
                <a:latin typeface="Montserrat" pitchFamily="34" charset="0"/>
                <a:ea typeface="Montserrat" pitchFamily="34" charset="-122"/>
                <a:cs typeface="Montserrat" pitchFamily="34" charset="-120"/>
              </a:rPr>
              <a:t>Verpakkingen</a:t>
            </a:r>
            <a:endParaRPr lang="en-US" sz="1600" b="1" dirty="0"/>
          </a:p>
        </p:txBody>
      </p:sp>
      <p:sp>
        <p:nvSpPr>
          <p:cNvPr id="4" name="Text 2"/>
          <p:cNvSpPr/>
          <p:nvPr/>
        </p:nvSpPr>
        <p:spPr>
          <a:xfrm>
            <a:off x="880952" y="1742037"/>
            <a:ext cx="6072178" cy="447166"/>
          </a:xfrm>
          <a:prstGeom prst="rect">
            <a:avLst/>
          </a:prstGeom>
          <a:noFill/>
          <a:ln/>
        </p:spPr>
        <p:txBody>
          <a:bodyPr wrap="square" lIns="0" tIns="0" rIns="0" bIns="0" rtlCol="0" anchor="t"/>
          <a:lstStyle/>
          <a:p>
            <a:pPr marL="0" indent="0" algn="l">
              <a:buNone/>
            </a:pPr>
            <a:r>
              <a:rPr lang="en-US" sz="1400" dirty="0">
                <a:solidFill>
                  <a:srgbClr val="003366"/>
                </a:solidFill>
                <a:latin typeface="Heebo Light" pitchFamily="34" charset="0"/>
                <a:ea typeface="Heebo Light" pitchFamily="34" charset="-122"/>
                <a:cs typeface="Heebo Light" pitchFamily="34" charset="-120"/>
              </a:rPr>
              <a:t>Elke houder van een gevaarlijke stof moet duidelijk geëtiketteerd zijn. Dit etiket is de eerste bron van informatie over de risico's en voorzorgsmaatregelen.</a:t>
            </a:r>
            <a:endParaRPr lang="en-US" sz="1400" dirty="0"/>
          </a:p>
        </p:txBody>
      </p:sp>
      <p:sp>
        <p:nvSpPr>
          <p:cNvPr id="7" name="Text 4"/>
          <p:cNvSpPr/>
          <p:nvPr/>
        </p:nvSpPr>
        <p:spPr>
          <a:xfrm>
            <a:off x="880952" y="2601575"/>
            <a:ext cx="1531025" cy="191333"/>
          </a:xfrm>
          <a:prstGeom prst="rect">
            <a:avLst/>
          </a:prstGeom>
          <a:noFill/>
          <a:ln/>
        </p:spPr>
        <p:txBody>
          <a:bodyPr wrap="none" lIns="0" tIns="0" rIns="0" bIns="0" rtlCol="0" anchor="t"/>
          <a:lstStyle/>
          <a:p>
            <a:pPr marL="0" indent="0" algn="l">
              <a:lnSpc>
                <a:spcPts val="1500"/>
              </a:lnSpc>
              <a:buNone/>
            </a:pPr>
            <a:r>
              <a:rPr lang="en-US" sz="1500" b="1" dirty="0">
                <a:solidFill>
                  <a:srgbClr val="003366"/>
                </a:solidFill>
                <a:latin typeface="Montserrat" pitchFamily="34" charset="0"/>
                <a:ea typeface="Montserrat" pitchFamily="34" charset="-122"/>
                <a:cs typeface="Montserrat" pitchFamily="34" charset="-120"/>
              </a:rPr>
              <a:t>Naam van de stof</a:t>
            </a:r>
            <a:endParaRPr lang="en-US" sz="1500" b="1" dirty="0"/>
          </a:p>
        </p:txBody>
      </p:sp>
      <p:sp>
        <p:nvSpPr>
          <p:cNvPr id="8" name="Text 5"/>
          <p:cNvSpPr/>
          <p:nvPr/>
        </p:nvSpPr>
        <p:spPr>
          <a:xfrm>
            <a:off x="912435" y="2970271"/>
            <a:ext cx="4679990" cy="213243"/>
          </a:xfrm>
          <a:prstGeom prst="rect">
            <a:avLst/>
          </a:prstGeom>
          <a:noFill/>
          <a:ln/>
        </p:spPr>
        <p:txBody>
          <a:bodyPr wrap="none" lIns="0" tIns="0" rIns="0" bIns="0" rtlCol="0" anchor="t"/>
          <a:lstStyle/>
          <a:p>
            <a:pPr marL="0" indent="0" algn="l">
              <a:lnSpc>
                <a:spcPts val="950"/>
              </a:lnSpc>
              <a:buNone/>
            </a:pPr>
            <a:r>
              <a:rPr lang="en-US" sz="1400" dirty="0">
                <a:solidFill>
                  <a:srgbClr val="003366"/>
                </a:solidFill>
                <a:latin typeface="Heebo Light" pitchFamily="34" charset="0"/>
                <a:ea typeface="Heebo Light" pitchFamily="34" charset="-122"/>
                <a:cs typeface="Heebo Light" pitchFamily="34" charset="-120"/>
              </a:rPr>
              <a:t>Productidentificatie voor directe herkenning.</a:t>
            </a:r>
            <a:endParaRPr lang="en-US" sz="1400" dirty="0"/>
          </a:p>
        </p:txBody>
      </p:sp>
      <p:sp>
        <p:nvSpPr>
          <p:cNvPr id="10" name="Shape 6"/>
          <p:cNvSpPr/>
          <p:nvPr/>
        </p:nvSpPr>
        <p:spPr>
          <a:xfrm flipV="1">
            <a:off x="877063" y="3299321"/>
            <a:ext cx="6076066" cy="45719"/>
          </a:xfrm>
          <a:prstGeom prst="rect">
            <a:avLst/>
          </a:prstGeom>
          <a:solidFill>
            <a:srgbClr val="FF8C00"/>
          </a:solidFill>
          <a:ln/>
        </p:spPr>
        <p:txBody>
          <a:bodyPr/>
          <a:lstStyle/>
          <a:p>
            <a:endParaRPr lang="nl-NL"/>
          </a:p>
        </p:txBody>
      </p:sp>
      <p:sp>
        <p:nvSpPr>
          <p:cNvPr id="11" name="Text 7"/>
          <p:cNvSpPr/>
          <p:nvPr/>
        </p:nvSpPr>
        <p:spPr>
          <a:xfrm>
            <a:off x="880952" y="3554605"/>
            <a:ext cx="2576919" cy="223719"/>
          </a:xfrm>
          <a:prstGeom prst="rect">
            <a:avLst/>
          </a:prstGeom>
          <a:noFill/>
          <a:ln/>
        </p:spPr>
        <p:txBody>
          <a:bodyPr wrap="none" lIns="0" tIns="0" rIns="0" bIns="0" rtlCol="0" anchor="t"/>
          <a:lstStyle/>
          <a:p>
            <a:pPr marL="0" indent="0" algn="l">
              <a:lnSpc>
                <a:spcPts val="1500"/>
              </a:lnSpc>
              <a:buNone/>
            </a:pPr>
            <a:r>
              <a:rPr lang="en-US" sz="1500" b="1" dirty="0">
                <a:solidFill>
                  <a:srgbClr val="003366"/>
                </a:solidFill>
                <a:latin typeface="Montserrat" pitchFamily="34" charset="0"/>
                <a:ea typeface="Montserrat" pitchFamily="34" charset="-122"/>
                <a:cs typeface="Montserrat" pitchFamily="34" charset="-120"/>
              </a:rPr>
              <a:t>GHS-pictogrammen</a:t>
            </a:r>
            <a:endParaRPr lang="en-US" sz="1500" b="1" dirty="0"/>
          </a:p>
        </p:txBody>
      </p:sp>
      <p:sp>
        <p:nvSpPr>
          <p:cNvPr id="12" name="Text 8"/>
          <p:cNvSpPr/>
          <p:nvPr/>
        </p:nvSpPr>
        <p:spPr>
          <a:xfrm>
            <a:off x="877063" y="3888134"/>
            <a:ext cx="4679990" cy="238869"/>
          </a:xfrm>
          <a:prstGeom prst="rect">
            <a:avLst/>
          </a:prstGeom>
          <a:noFill/>
          <a:ln/>
        </p:spPr>
        <p:txBody>
          <a:bodyPr wrap="none" lIns="0" tIns="0" rIns="0" bIns="0" rtlCol="0" anchor="t"/>
          <a:lstStyle/>
          <a:p>
            <a:pPr marL="0" indent="0" algn="l">
              <a:lnSpc>
                <a:spcPts val="950"/>
              </a:lnSpc>
              <a:buNone/>
            </a:pPr>
            <a:r>
              <a:rPr lang="en-US" sz="1400" dirty="0">
                <a:solidFill>
                  <a:srgbClr val="003366"/>
                </a:solidFill>
                <a:latin typeface="Heebo Light" pitchFamily="34" charset="0"/>
                <a:ea typeface="Heebo Light" pitchFamily="34" charset="-122"/>
                <a:cs typeface="Heebo Light" pitchFamily="34" charset="-120"/>
              </a:rPr>
              <a:t>Visuele symbolen die de aard van het gevaar aangeven</a:t>
            </a:r>
            <a:r>
              <a:rPr lang="en-US" sz="750" dirty="0">
                <a:solidFill>
                  <a:srgbClr val="003366"/>
                </a:solidFill>
                <a:latin typeface="Heebo Light" pitchFamily="34" charset="0"/>
                <a:ea typeface="Heebo Light" pitchFamily="34" charset="-122"/>
                <a:cs typeface="Heebo Light" pitchFamily="34" charset="-120"/>
              </a:rPr>
              <a:t>.</a:t>
            </a:r>
            <a:endParaRPr lang="en-US" sz="750" dirty="0"/>
          </a:p>
        </p:txBody>
      </p:sp>
      <p:sp>
        <p:nvSpPr>
          <p:cNvPr id="14" name="Shape 9"/>
          <p:cNvSpPr/>
          <p:nvPr/>
        </p:nvSpPr>
        <p:spPr>
          <a:xfrm>
            <a:off x="880951" y="4366353"/>
            <a:ext cx="6072177" cy="45719"/>
          </a:xfrm>
          <a:prstGeom prst="rect">
            <a:avLst/>
          </a:prstGeom>
          <a:solidFill>
            <a:srgbClr val="FF8C00"/>
          </a:solidFill>
          <a:ln/>
        </p:spPr>
        <p:txBody>
          <a:bodyPr/>
          <a:lstStyle/>
          <a:p>
            <a:endParaRPr lang="nl-NL"/>
          </a:p>
        </p:txBody>
      </p:sp>
      <p:sp>
        <p:nvSpPr>
          <p:cNvPr id="15" name="Text 10"/>
          <p:cNvSpPr/>
          <p:nvPr/>
        </p:nvSpPr>
        <p:spPr>
          <a:xfrm>
            <a:off x="893445" y="4622184"/>
            <a:ext cx="1531025" cy="191333"/>
          </a:xfrm>
          <a:prstGeom prst="rect">
            <a:avLst/>
          </a:prstGeom>
          <a:noFill/>
          <a:ln/>
        </p:spPr>
        <p:txBody>
          <a:bodyPr wrap="none" lIns="0" tIns="0" rIns="0" bIns="0" rtlCol="0" anchor="t"/>
          <a:lstStyle/>
          <a:p>
            <a:pPr marL="0" indent="0" algn="l">
              <a:lnSpc>
                <a:spcPts val="1500"/>
              </a:lnSpc>
              <a:buNone/>
            </a:pPr>
            <a:r>
              <a:rPr lang="en-US" sz="1500" b="1" dirty="0">
                <a:solidFill>
                  <a:srgbClr val="003366"/>
                </a:solidFill>
                <a:latin typeface="Montserrat" pitchFamily="34" charset="0"/>
                <a:ea typeface="Montserrat" pitchFamily="34" charset="-122"/>
                <a:cs typeface="Montserrat" pitchFamily="34" charset="-120"/>
              </a:rPr>
              <a:t>Leverancier</a:t>
            </a:r>
            <a:endParaRPr lang="en-US" sz="1500" b="1" dirty="0"/>
          </a:p>
        </p:txBody>
      </p:sp>
      <p:sp>
        <p:nvSpPr>
          <p:cNvPr id="16" name="Text 11"/>
          <p:cNvSpPr/>
          <p:nvPr/>
        </p:nvSpPr>
        <p:spPr>
          <a:xfrm>
            <a:off x="877063" y="5042130"/>
            <a:ext cx="4679990" cy="250722"/>
          </a:xfrm>
          <a:prstGeom prst="rect">
            <a:avLst/>
          </a:prstGeom>
          <a:noFill/>
          <a:ln/>
        </p:spPr>
        <p:txBody>
          <a:bodyPr wrap="none" lIns="0" tIns="0" rIns="0" bIns="0" rtlCol="0" anchor="t"/>
          <a:lstStyle/>
          <a:p>
            <a:pPr marL="0" indent="0" algn="l">
              <a:lnSpc>
                <a:spcPts val="950"/>
              </a:lnSpc>
              <a:buNone/>
            </a:pPr>
            <a:r>
              <a:rPr lang="en-US" sz="1400" dirty="0">
                <a:solidFill>
                  <a:srgbClr val="003366"/>
                </a:solidFill>
                <a:latin typeface="Heebo Light" pitchFamily="34" charset="0"/>
                <a:ea typeface="Heebo Light" pitchFamily="34" charset="-122"/>
                <a:cs typeface="Heebo Light" pitchFamily="34" charset="-120"/>
              </a:rPr>
              <a:t>Naam, adres en telefoonnummer van de verantwoordelijke partij</a:t>
            </a:r>
            <a:r>
              <a:rPr lang="en-US" sz="750" dirty="0">
                <a:solidFill>
                  <a:srgbClr val="003366"/>
                </a:solidFill>
                <a:latin typeface="Heebo Light" pitchFamily="34" charset="0"/>
                <a:ea typeface="Heebo Light" pitchFamily="34" charset="-122"/>
                <a:cs typeface="Heebo Light" pitchFamily="34" charset="-120"/>
              </a:rPr>
              <a:t>.</a:t>
            </a:r>
            <a:endParaRPr lang="en-US" sz="750" dirty="0"/>
          </a:p>
        </p:txBody>
      </p:sp>
      <p:sp>
        <p:nvSpPr>
          <p:cNvPr id="19" name="Text 13"/>
          <p:cNvSpPr/>
          <p:nvPr/>
        </p:nvSpPr>
        <p:spPr>
          <a:xfrm>
            <a:off x="880952" y="5647985"/>
            <a:ext cx="1531025" cy="191333"/>
          </a:xfrm>
          <a:prstGeom prst="rect">
            <a:avLst/>
          </a:prstGeom>
          <a:noFill/>
          <a:ln/>
        </p:spPr>
        <p:txBody>
          <a:bodyPr wrap="none" lIns="0" tIns="0" rIns="0" bIns="0" rtlCol="0" anchor="t"/>
          <a:lstStyle/>
          <a:p>
            <a:pPr marL="0" indent="0" algn="l">
              <a:lnSpc>
                <a:spcPts val="1500"/>
              </a:lnSpc>
              <a:buNone/>
            </a:pPr>
            <a:r>
              <a:rPr lang="en-US" sz="1500" b="1" dirty="0">
                <a:solidFill>
                  <a:srgbClr val="003366"/>
                </a:solidFill>
                <a:latin typeface="Montserrat" pitchFamily="34" charset="0"/>
                <a:ea typeface="Montserrat" pitchFamily="34" charset="-122"/>
                <a:cs typeface="Montserrat" pitchFamily="34" charset="-120"/>
              </a:rPr>
              <a:t>H-zinnen</a:t>
            </a:r>
            <a:endParaRPr lang="en-US" sz="1500" b="1" dirty="0"/>
          </a:p>
        </p:txBody>
      </p:sp>
      <p:sp>
        <p:nvSpPr>
          <p:cNvPr id="20" name="Text 14"/>
          <p:cNvSpPr/>
          <p:nvPr/>
        </p:nvSpPr>
        <p:spPr>
          <a:xfrm>
            <a:off x="877063" y="6031801"/>
            <a:ext cx="4679990" cy="191332"/>
          </a:xfrm>
          <a:prstGeom prst="rect">
            <a:avLst/>
          </a:prstGeom>
          <a:noFill/>
          <a:ln/>
        </p:spPr>
        <p:txBody>
          <a:bodyPr wrap="none" lIns="0" tIns="0" rIns="0" bIns="0" rtlCol="0" anchor="t"/>
          <a:lstStyle/>
          <a:p>
            <a:pPr marL="0" indent="0" algn="l">
              <a:lnSpc>
                <a:spcPts val="950"/>
              </a:lnSpc>
              <a:buNone/>
            </a:pPr>
            <a:r>
              <a:rPr lang="en-US" sz="1400" dirty="0">
                <a:solidFill>
                  <a:srgbClr val="003366"/>
                </a:solidFill>
                <a:latin typeface="Heebo Light" pitchFamily="34" charset="0"/>
                <a:ea typeface="Heebo Light" pitchFamily="34" charset="-122"/>
                <a:cs typeface="Heebo Light" pitchFamily="34" charset="-120"/>
              </a:rPr>
              <a:t>Gevarenaanduidingen die de specifieke risico's beschrijven (bv. 'zeer licht ontvlambare vloeistof').</a:t>
            </a:r>
            <a:endParaRPr lang="en-US" sz="1400" dirty="0"/>
          </a:p>
        </p:txBody>
      </p:sp>
      <p:sp>
        <p:nvSpPr>
          <p:cNvPr id="23" name="Text 16"/>
          <p:cNvSpPr/>
          <p:nvPr/>
        </p:nvSpPr>
        <p:spPr>
          <a:xfrm>
            <a:off x="877063" y="6695020"/>
            <a:ext cx="1531025" cy="191333"/>
          </a:xfrm>
          <a:prstGeom prst="rect">
            <a:avLst/>
          </a:prstGeom>
          <a:noFill/>
          <a:ln/>
        </p:spPr>
        <p:txBody>
          <a:bodyPr wrap="none" lIns="0" tIns="0" rIns="0" bIns="0" rtlCol="0" anchor="t"/>
          <a:lstStyle/>
          <a:p>
            <a:pPr marL="0" indent="0" algn="l">
              <a:lnSpc>
                <a:spcPts val="1500"/>
              </a:lnSpc>
              <a:buNone/>
            </a:pPr>
            <a:r>
              <a:rPr lang="en-US" sz="1500" b="1" dirty="0">
                <a:solidFill>
                  <a:srgbClr val="003366"/>
                </a:solidFill>
                <a:latin typeface="Montserrat" pitchFamily="34" charset="0"/>
                <a:ea typeface="Montserrat" pitchFamily="34" charset="-122"/>
                <a:cs typeface="Montserrat" pitchFamily="34" charset="-120"/>
              </a:rPr>
              <a:t>P-zinnen</a:t>
            </a:r>
            <a:endParaRPr lang="en-US" sz="1500" b="1" dirty="0"/>
          </a:p>
        </p:txBody>
      </p:sp>
      <p:sp>
        <p:nvSpPr>
          <p:cNvPr id="24" name="Text 17"/>
          <p:cNvSpPr/>
          <p:nvPr/>
        </p:nvSpPr>
        <p:spPr>
          <a:xfrm>
            <a:off x="877063" y="7057347"/>
            <a:ext cx="4679990" cy="126683"/>
          </a:xfrm>
          <a:prstGeom prst="rect">
            <a:avLst/>
          </a:prstGeom>
          <a:noFill/>
          <a:ln/>
        </p:spPr>
        <p:txBody>
          <a:bodyPr wrap="none" lIns="0" tIns="0" rIns="0" bIns="0" rtlCol="0" anchor="t"/>
          <a:lstStyle/>
          <a:p>
            <a:pPr marL="0" indent="0" algn="l">
              <a:lnSpc>
                <a:spcPts val="950"/>
              </a:lnSpc>
              <a:buNone/>
            </a:pPr>
            <a:r>
              <a:rPr lang="en-US" sz="1400" dirty="0">
                <a:solidFill>
                  <a:srgbClr val="003366"/>
                </a:solidFill>
                <a:latin typeface="Heebo Light" pitchFamily="34" charset="0"/>
                <a:ea typeface="Heebo Light" pitchFamily="34" charset="-122"/>
                <a:cs typeface="Heebo Light" pitchFamily="34" charset="-120"/>
              </a:rPr>
              <a:t>Voorzorgsmaatregelen voor veilige omgang en opslag (bv. 'verwijderd houden van warmte/vonken').</a:t>
            </a:r>
            <a:endParaRPr lang="en-US" sz="1400" dirty="0"/>
          </a:p>
        </p:txBody>
      </p:sp>
      <p:sp>
        <p:nvSpPr>
          <p:cNvPr id="25" name="Shape 18"/>
          <p:cNvSpPr/>
          <p:nvPr/>
        </p:nvSpPr>
        <p:spPr>
          <a:xfrm>
            <a:off x="8893008" y="1646351"/>
            <a:ext cx="4856440" cy="5578294"/>
          </a:xfrm>
          <a:prstGeom prst="roundRect">
            <a:avLst>
              <a:gd name="adj" fmla="val 378"/>
            </a:avLst>
          </a:prstGeom>
          <a:solidFill>
            <a:srgbClr val="FF8C00"/>
          </a:solidFill>
          <a:ln/>
        </p:spPr>
        <p:txBody>
          <a:bodyPr/>
          <a:lstStyle/>
          <a:p>
            <a:endParaRPr lang="nl-NL"/>
          </a:p>
        </p:txBody>
      </p:sp>
      <p:sp>
        <p:nvSpPr>
          <p:cNvPr id="26" name="Text 19"/>
          <p:cNvSpPr/>
          <p:nvPr/>
        </p:nvSpPr>
        <p:spPr>
          <a:xfrm>
            <a:off x="9077187" y="1868161"/>
            <a:ext cx="2915603" cy="229552"/>
          </a:xfrm>
          <a:prstGeom prst="rect">
            <a:avLst/>
          </a:prstGeom>
          <a:noFill/>
          <a:ln/>
        </p:spPr>
        <p:txBody>
          <a:bodyPr wrap="none" lIns="0" tIns="0" rIns="0" bIns="0" rtlCol="0" anchor="t"/>
          <a:lstStyle/>
          <a:p>
            <a:pPr marL="0" indent="0" algn="l">
              <a:lnSpc>
                <a:spcPts val="1800"/>
              </a:lnSpc>
              <a:buNone/>
            </a:pPr>
            <a:r>
              <a:rPr lang="en-US" sz="1500" b="1" dirty="0" err="1">
                <a:solidFill>
                  <a:srgbClr val="003366"/>
                </a:solidFill>
                <a:latin typeface="Montserrat" pitchFamily="34" charset="0"/>
                <a:ea typeface="Montserrat" pitchFamily="34" charset="-122"/>
                <a:cs typeface="Montserrat" pitchFamily="34" charset="-120"/>
              </a:rPr>
              <a:t>Veiligheidsinformatieblad</a:t>
            </a:r>
            <a:r>
              <a:rPr lang="en-US" sz="1500" b="1" dirty="0">
                <a:solidFill>
                  <a:srgbClr val="003366"/>
                </a:solidFill>
                <a:latin typeface="Montserrat" pitchFamily="34" charset="0"/>
                <a:ea typeface="Montserrat" pitchFamily="34" charset="-122"/>
                <a:cs typeface="Montserrat" pitchFamily="34" charset="-120"/>
              </a:rPr>
              <a:t> (SDS)</a:t>
            </a:r>
            <a:endParaRPr lang="en-US" sz="1500" b="1" dirty="0"/>
          </a:p>
        </p:txBody>
      </p:sp>
      <p:sp>
        <p:nvSpPr>
          <p:cNvPr id="27" name="Text 20"/>
          <p:cNvSpPr/>
          <p:nvPr/>
        </p:nvSpPr>
        <p:spPr>
          <a:xfrm>
            <a:off x="9137800" y="2266566"/>
            <a:ext cx="4611648" cy="934839"/>
          </a:xfrm>
          <a:prstGeom prst="rect">
            <a:avLst/>
          </a:prstGeom>
          <a:noFill/>
          <a:ln/>
        </p:spPr>
        <p:txBody>
          <a:bodyPr wrap="square" lIns="0" tIns="0" rIns="0" bIns="0" rtlCol="0" anchor="t"/>
          <a:lstStyle/>
          <a:p>
            <a:pPr marL="0" indent="0" algn="l">
              <a:lnSpc>
                <a:spcPct val="150000"/>
              </a:lnSpc>
              <a:buNone/>
            </a:pPr>
            <a:r>
              <a:rPr lang="en-US" sz="1400" dirty="0">
                <a:solidFill>
                  <a:srgbClr val="003366"/>
                </a:solidFill>
                <a:latin typeface="Heebo Light" pitchFamily="34" charset="0"/>
                <a:ea typeface="Heebo Light" pitchFamily="34" charset="-122"/>
                <a:cs typeface="Heebo Light" pitchFamily="34" charset="-120"/>
              </a:rPr>
              <a:t>Het SDS biedt diepgaande informatie die verder gaat dan het etiket, essentieel voor een veilige omgang en gebruik van de stof. Het is opgebouwd uit 16 specifieke secties.</a:t>
            </a:r>
            <a:endParaRPr lang="en-US" sz="1400" dirty="0">
              <a:solidFill>
                <a:srgbClr val="003366"/>
              </a:solidFill>
            </a:endParaRPr>
          </a:p>
        </p:txBody>
      </p:sp>
      <p:sp>
        <p:nvSpPr>
          <p:cNvPr id="28" name="Text 21"/>
          <p:cNvSpPr/>
          <p:nvPr/>
        </p:nvSpPr>
        <p:spPr>
          <a:xfrm>
            <a:off x="9125307" y="3462923"/>
            <a:ext cx="4611648" cy="3409135"/>
          </a:xfrm>
          <a:prstGeom prst="rect">
            <a:avLst/>
          </a:prstGeom>
          <a:noFill/>
          <a:ln/>
        </p:spPr>
        <p:txBody>
          <a:bodyPr wrap="square" lIns="0" tIns="0" rIns="0" bIns="0" rtlCol="0" anchor="t"/>
          <a:lstStyle/>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Identificatie van de stof</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Gevaren identificatie</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Samenstelling/informatie over bestanddelen</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Eerste hulp maatregelen</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Brandbestrijdingsmaatregelen</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Maatregelen bij onopzettelijke lozing</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Opslag en hantering</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Blootstellingsbeheersing/persoonlijke bescherming</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Fysische en chemische eigenschappen</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Stabiliteit en reactiviteit</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Toxicologische informatie</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Ecologische informatie</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Verwijdering</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Vervoersinformatie</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Regelgeving</a:t>
            </a:r>
            <a:endParaRPr lang="en-US" sz="1400" dirty="0">
              <a:solidFill>
                <a:srgbClr val="003366"/>
              </a:solidFill>
            </a:endParaRPr>
          </a:p>
          <a:p>
            <a:pPr marL="342900" indent="-342900" algn="l">
              <a:buSzPct val="100000"/>
              <a:buChar char="•"/>
            </a:pPr>
            <a:r>
              <a:rPr lang="en-US" sz="1400" dirty="0">
                <a:solidFill>
                  <a:srgbClr val="003366"/>
                </a:solidFill>
                <a:latin typeface="Heebo Light" pitchFamily="34" charset="0"/>
                <a:ea typeface="Heebo Light" pitchFamily="34" charset="-122"/>
                <a:cs typeface="Heebo Light" pitchFamily="34" charset="-120"/>
              </a:rPr>
              <a:t>Overige informatie</a:t>
            </a:r>
            <a:endParaRPr lang="en-US" sz="1400" dirty="0">
              <a:solidFill>
                <a:srgbClr val="003366"/>
              </a:solidFill>
            </a:endParaRPr>
          </a:p>
        </p:txBody>
      </p:sp>
      <p:sp>
        <p:nvSpPr>
          <p:cNvPr id="29" name="Shape 22"/>
          <p:cNvSpPr/>
          <p:nvPr/>
        </p:nvSpPr>
        <p:spPr>
          <a:xfrm>
            <a:off x="880951" y="7384083"/>
            <a:ext cx="12868497" cy="361950"/>
          </a:xfrm>
          <a:prstGeom prst="roundRect">
            <a:avLst>
              <a:gd name="adj" fmla="val 5076"/>
            </a:avLst>
          </a:prstGeom>
          <a:solidFill>
            <a:srgbClr val="FFDDB3"/>
          </a:solidFill>
          <a:ln/>
        </p:spPr>
        <p:txBody>
          <a:bodyPr/>
          <a:lstStyle/>
          <a:p>
            <a:endParaRPr lang="nl-NL"/>
          </a:p>
        </p:txBody>
      </p:sp>
      <p:sp>
        <p:nvSpPr>
          <p:cNvPr id="31" name="Text 23"/>
          <p:cNvSpPr/>
          <p:nvPr/>
        </p:nvSpPr>
        <p:spPr>
          <a:xfrm>
            <a:off x="1007745" y="7524488"/>
            <a:ext cx="11829024" cy="172252"/>
          </a:xfrm>
          <a:prstGeom prst="rect">
            <a:avLst/>
          </a:prstGeom>
          <a:noFill/>
          <a:ln/>
        </p:spPr>
        <p:txBody>
          <a:bodyPr wrap="none" lIns="0" tIns="0" rIns="0" bIns="0" rtlCol="0" anchor="t"/>
          <a:lstStyle/>
          <a:p>
            <a:pPr marL="0" indent="0" algn="l">
              <a:lnSpc>
                <a:spcPts val="950"/>
              </a:lnSpc>
              <a:buNone/>
            </a:pPr>
            <a:r>
              <a:rPr lang="en-US" sz="1500" b="1" dirty="0">
                <a:solidFill>
                  <a:srgbClr val="003366"/>
                </a:solidFill>
                <a:latin typeface="Heebo Light" pitchFamily="34" charset="0"/>
                <a:ea typeface="Heebo Light" pitchFamily="34" charset="-122"/>
                <a:cs typeface="Heebo Light" pitchFamily="34" charset="-120"/>
              </a:rPr>
              <a:t>Verplicht:</a:t>
            </a:r>
            <a:r>
              <a:rPr lang="en-US" sz="1500" dirty="0">
                <a:solidFill>
                  <a:srgbClr val="003366"/>
                </a:solidFill>
                <a:latin typeface="Heebo Light" pitchFamily="34" charset="0"/>
                <a:ea typeface="Heebo Light" pitchFamily="34" charset="-122"/>
                <a:cs typeface="Heebo Light" pitchFamily="34" charset="-120"/>
              </a:rPr>
              <a:t> Het SDS is verplicht beschikbaar op de werkplek voor alle gevaarlijke stoffen. Lees het altijd voordat je met een nieuwe </a:t>
            </a:r>
            <a:r>
              <a:rPr lang="en-US" sz="1500" dirty="0" err="1">
                <a:solidFill>
                  <a:srgbClr val="003366"/>
                </a:solidFill>
                <a:latin typeface="Heebo Light" pitchFamily="34" charset="0"/>
                <a:ea typeface="Heebo Light" pitchFamily="34" charset="-122"/>
                <a:cs typeface="Heebo Light" pitchFamily="34" charset="-120"/>
              </a:rPr>
              <a:t>stof</a:t>
            </a:r>
            <a:r>
              <a:rPr lang="en-US" sz="1500" dirty="0">
                <a:solidFill>
                  <a:srgbClr val="003366"/>
                </a:solidFill>
                <a:latin typeface="Heebo Light" pitchFamily="34" charset="0"/>
                <a:ea typeface="Heebo Light" pitchFamily="34" charset="-122"/>
                <a:cs typeface="Heebo Light" pitchFamily="34" charset="-120"/>
              </a:rPr>
              <a:t> </a:t>
            </a:r>
            <a:r>
              <a:rPr lang="en-US" sz="1500" dirty="0" err="1">
                <a:solidFill>
                  <a:srgbClr val="003366"/>
                </a:solidFill>
                <a:latin typeface="Heebo Light" pitchFamily="34" charset="0"/>
                <a:ea typeface="Heebo Light" pitchFamily="34" charset="-122"/>
                <a:cs typeface="Heebo Light" pitchFamily="34" charset="-120"/>
              </a:rPr>
              <a:t>werkt</a:t>
            </a:r>
            <a:r>
              <a:rPr lang="en-US" sz="1500" dirty="0">
                <a:solidFill>
                  <a:srgbClr val="003366"/>
                </a:solidFill>
                <a:latin typeface="Heebo Light" pitchFamily="34" charset="0"/>
                <a:ea typeface="Heebo Light" pitchFamily="34" charset="-122"/>
                <a:cs typeface="Heebo Light" pitchFamily="34" charset="-120"/>
              </a:rPr>
              <a:t>!</a:t>
            </a:r>
            <a:endParaRPr lang="en-US" sz="750" dirty="0">
              <a:solidFill>
                <a:srgbClr val="003366"/>
              </a:solidFill>
            </a:endParaRPr>
          </a:p>
        </p:txBody>
      </p:sp>
      <p:sp>
        <p:nvSpPr>
          <p:cNvPr id="32" name="Shape 6">
            <a:extLst>
              <a:ext uri="{FF2B5EF4-FFF2-40B4-BE49-F238E27FC236}">
                <a16:creationId xmlns:a16="http://schemas.microsoft.com/office/drawing/2014/main" id="{4A0F20B6-E2F2-573B-1546-64D4E5DA2E15}"/>
              </a:ext>
            </a:extLst>
          </p:cNvPr>
          <p:cNvSpPr/>
          <p:nvPr/>
        </p:nvSpPr>
        <p:spPr>
          <a:xfrm flipV="1">
            <a:off x="877062" y="2314478"/>
            <a:ext cx="6076067" cy="45719"/>
          </a:xfrm>
          <a:prstGeom prst="rect">
            <a:avLst/>
          </a:prstGeom>
          <a:solidFill>
            <a:srgbClr val="FF8C00"/>
          </a:solidFill>
          <a:ln/>
        </p:spPr>
        <p:txBody>
          <a:bodyPr/>
          <a:lstStyle/>
          <a:p>
            <a:endParaRPr lang="nl-NL"/>
          </a:p>
        </p:txBody>
      </p:sp>
      <p:sp>
        <p:nvSpPr>
          <p:cNvPr id="33" name="Shape 6">
            <a:extLst>
              <a:ext uri="{FF2B5EF4-FFF2-40B4-BE49-F238E27FC236}">
                <a16:creationId xmlns:a16="http://schemas.microsoft.com/office/drawing/2014/main" id="{B2682381-2556-D544-AC3C-CB8AA635C05A}"/>
              </a:ext>
            </a:extLst>
          </p:cNvPr>
          <p:cNvSpPr/>
          <p:nvPr/>
        </p:nvSpPr>
        <p:spPr>
          <a:xfrm>
            <a:off x="877062" y="5409405"/>
            <a:ext cx="6076065" cy="45719"/>
          </a:xfrm>
          <a:prstGeom prst="rect">
            <a:avLst/>
          </a:prstGeom>
          <a:solidFill>
            <a:srgbClr val="FF8C00"/>
          </a:solidFill>
          <a:ln/>
        </p:spPr>
        <p:txBody>
          <a:bodyPr/>
          <a:lstStyle/>
          <a:p>
            <a:endParaRPr lang="nl-NL"/>
          </a:p>
        </p:txBody>
      </p:sp>
      <p:sp>
        <p:nvSpPr>
          <p:cNvPr id="35" name="Shape 6">
            <a:extLst>
              <a:ext uri="{FF2B5EF4-FFF2-40B4-BE49-F238E27FC236}">
                <a16:creationId xmlns:a16="http://schemas.microsoft.com/office/drawing/2014/main" id="{DEAAE0BF-E2FC-786D-3E5C-AA43D5C22075}"/>
              </a:ext>
            </a:extLst>
          </p:cNvPr>
          <p:cNvSpPr/>
          <p:nvPr/>
        </p:nvSpPr>
        <p:spPr>
          <a:xfrm>
            <a:off x="877062" y="6415615"/>
            <a:ext cx="6076067" cy="45719"/>
          </a:xfrm>
          <a:prstGeom prst="rect">
            <a:avLst/>
          </a:prstGeom>
          <a:solidFill>
            <a:srgbClr val="FF8C00"/>
          </a:solidFill>
          <a:ln/>
        </p:spPr>
        <p:txBody>
          <a:bodyPr/>
          <a:lstStyle/>
          <a:p>
            <a:endParaRPr lang="nl-NL"/>
          </a:p>
        </p:txBody>
      </p:sp>
      <p:pic>
        <p:nvPicPr>
          <p:cNvPr id="36" name="Afbeelding 35" descr="Afbeelding met symbool, logo, ontwerp&#10;&#10;Door AI gegenereerde inhoud is mogelijk onjuist.">
            <a:extLst>
              <a:ext uri="{FF2B5EF4-FFF2-40B4-BE49-F238E27FC236}">
                <a16:creationId xmlns:a16="http://schemas.microsoft.com/office/drawing/2014/main" id="{94850D1D-6652-2F29-12C4-A66606B4ACE4}"/>
              </a:ext>
            </a:extLst>
          </p:cNvPr>
          <p:cNvPicPr>
            <a:picLocks noChangeAspect="1"/>
          </p:cNvPicPr>
          <p:nvPr/>
        </p:nvPicPr>
        <p:blipFill>
          <a:blip r:embed="rId3"/>
          <a:stretch>
            <a:fillRect/>
          </a:stretch>
        </p:blipFill>
        <p:spPr>
          <a:xfrm>
            <a:off x="14044793" y="7643994"/>
            <a:ext cx="407187" cy="407187"/>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88</TotalTime>
  <Words>2520</Words>
  <Application>Microsoft Office PowerPoint</Application>
  <PresentationFormat>Aangepast</PresentationFormat>
  <Paragraphs>322</Paragraphs>
  <Slides>16</Slides>
  <Notes>16</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Heebo Light</vt:lpstr>
      <vt:lpstr>Montserrat</vt:lpstr>
      <vt:lpstr>Arial</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lastModifiedBy>Raquel Delvaux</cp:lastModifiedBy>
  <cp:revision>1</cp:revision>
  <dcterms:created xsi:type="dcterms:W3CDTF">2026-02-05T13:58:05Z</dcterms:created>
  <dcterms:modified xsi:type="dcterms:W3CDTF">2026-02-07T15:26:13Z</dcterms:modified>
</cp:coreProperties>
</file>