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4630400" cy="8229600"/>
  <p:notesSz cx="8229600" cy="14630400"/>
  <p:embeddedFontLst>
    <p:embeddedFont>
      <p:font typeface="Heebo Light" pitchFamily="2" charset="-79"/>
      <p:regular r:id="rId14"/>
    </p:embeddedFont>
    <p:embeddedFont>
      <p:font typeface="Montserrat" panose="00000500000000000000" pitchFamily="2" charset="0"/>
      <p:regular r:id="rId15"/>
    </p:embeddedFont>
  </p:embeddedFontLst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E01367-4CF3-4008-A183-E234386694A2}" v="14" dt="2025-12-26T14:12:20.29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86" d="100"/>
          <a:sy n="86" d="100"/>
        </p:scale>
        <p:origin x="85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quel Delvaux" userId="34f444bd059f4d41" providerId="LiveId" clId="{D73789B7-70AF-44C7-8A93-9D77C53ECCAC}"/>
    <pc:docChg chg="custSel addSld modSld">
      <pc:chgData name="Raquel Delvaux" userId="34f444bd059f4d41" providerId="LiveId" clId="{D73789B7-70AF-44C7-8A93-9D77C53ECCAC}" dt="2025-12-27T09:48:19.719" v="156" actId="1076"/>
      <pc:docMkLst>
        <pc:docMk/>
      </pc:docMkLst>
      <pc:sldChg chg="addSp modSp mod">
        <pc:chgData name="Raquel Delvaux" userId="34f444bd059f4d41" providerId="LiveId" clId="{D73789B7-70AF-44C7-8A93-9D77C53ECCAC}" dt="2025-12-26T14:13:58.761" v="155" actId="20577"/>
        <pc:sldMkLst>
          <pc:docMk/>
          <pc:sldMk cId="0" sldId="256"/>
        </pc:sldMkLst>
        <pc:spChg chg="mod">
          <ac:chgData name="Raquel Delvaux" userId="34f444bd059f4d41" providerId="LiveId" clId="{D73789B7-70AF-44C7-8A93-9D77C53ECCAC}" dt="2025-12-26T14:09:36.628" v="89" actId="1076"/>
          <ac:spMkLst>
            <pc:docMk/>
            <pc:sldMk cId="0" sldId="256"/>
            <ac:spMk id="3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9:33.851" v="88" actId="1076"/>
          <ac:spMkLst>
            <pc:docMk/>
            <pc:sldMk cId="0" sldId="256"/>
            <ac:spMk id="4" creationId="{00000000-0000-0000-0000-000000000000}"/>
          </ac:spMkLst>
        </pc:spChg>
        <pc:spChg chg="add mod">
          <ac:chgData name="Raquel Delvaux" userId="34f444bd059f4d41" providerId="LiveId" clId="{D73789B7-70AF-44C7-8A93-9D77C53ECCAC}" dt="2025-12-26T14:09:22.781" v="87" actId="20577"/>
          <ac:spMkLst>
            <pc:docMk/>
            <pc:sldMk cId="0" sldId="256"/>
            <ac:spMk id="7" creationId="{9D713A2F-E97B-071C-79B2-597CE6F8E3C3}"/>
          </ac:spMkLst>
        </pc:spChg>
        <pc:spChg chg="add mod">
          <ac:chgData name="Raquel Delvaux" userId="34f444bd059f4d41" providerId="LiveId" clId="{D73789B7-70AF-44C7-8A93-9D77C53ECCAC}" dt="2025-12-26T14:13:58.761" v="155" actId="20577"/>
          <ac:spMkLst>
            <pc:docMk/>
            <pc:sldMk cId="0" sldId="256"/>
            <ac:spMk id="8" creationId="{685BAA16-6A3A-0E27-BD07-802CFA28E8A3}"/>
          </ac:spMkLst>
        </pc:spChg>
        <pc:picChg chg="add mod">
          <ac:chgData name="Raquel Delvaux" userId="34f444bd059f4d41" providerId="LiveId" clId="{D73789B7-70AF-44C7-8A93-9D77C53ECCAC}" dt="2025-12-26T14:08:57.716" v="84" actId="1076"/>
          <ac:picMkLst>
            <pc:docMk/>
            <pc:sldMk cId="0" sldId="256"/>
            <ac:picMk id="6" creationId="{F8BD759E-8655-D4E1-42DF-39C613750612}"/>
          </ac:picMkLst>
        </pc:picChg>
      </pc:sldChg>
      <pc:sldChg chg="addSp modSp mod">
        <pc:chgData name="Raquel Delvaux" userId="34f444bd059f4d41" providerId="LiveId" clId="{D73789B7-70AF-44C7-8A93-9D77C53ECCAC}" dt="2025-12-26T14:11:52.005" v="143" actId="1076"/>
        <pc:sldMkLst>
          <pc:docMk/>
          <pc:sldMk cId="0" sldId="257"/>
        </pc:sldMkLst>
        <pc:picChg chg="mod">
          <ac:chgData name="Raquel Delvaux" userId="34f444bd059f4d41" providerId="LiveId" clId="{D73789B7-70AF-44C7-8A93-9D77C53ECCAC}" dt="2025-12-26T14:09:12.474" v="85" actId="14100"/>
          <ac:picMkLst>
            <pc:docMk/>
            <pc:sldMk cId="0" sldId="257"/>
            <ac:picMk id="5" creationId="{00000000-0000-0000-0000-000000000000}"/>
          </ac:picMkLst>
        </pc:picChg>
        <pc:picChg chg="add mod">
          <ac:chgData name="Raquel Delvaux" userId="34f444bd059f4d41" providerId="LiveId" clId="{D73789B7-70AF-44C7-8A93-9D77C53ECCAC}" dt="2025-12-26T14:11:52.005" v="143" actId="1076"/>
          <ac:picMkLst>
            <pc:docMk/>
            <pc:sldMk cId="0" sldId="257"/>
            <ac:picMk id="7" creationId="{8468A1E7-8E91-1393-1F2A-506FE59BC6A6}"/>
          </ac:picMkLst>
        </pc:picChg>
      </pc:sldChg>
      <pc:sldChg chg="addSp modSp">
        <pc:chgData name="Raquel Delvaux" userId="34f444bd059f4d41" providerId="LiveId" clId="{D73789B7-70AF-44C7-8A93-9D77C53ECCAC}" dt="2025-12-26T14:11:56.742" v="144"/>
        <pc:sldMkLst>
          <pc:docMk/>
          <pc:sldMk cId="0" sldId="258"/>
        </pc:sldMkLst>
        <pc:picChg chg="add mod">
          <ac:chgData name="Raquel Delvaux" userId="34f444bd059f4d41" providerId="LiveId" clId="{D73789B7-70AF-44C7-8A93-9D77C53ECCAC}" dt="2025-12-26T14:11:56.742" v="144"/>
          <ac:picMkLst>
            <pc:docMk/>
            <pc:sldMk cId="0" sldId="258"/>
            <ac:picMk id="16" creationId="{A278696D-DE52-273E-939A-7A0290330B19}"/>
          </ac:picMkLst>
        </pc:picChg>
      </pc:sldChg>
      <pc:sldChg chg="addSp modSp">
        <pc:chgData name="Raquel Delvaux" userId="34f444bd059f4d41" providerId="LiveId" clId="{D73789B7-70AF-44C7-8A93-9D77C53ECCAC}" dt="2025-12-26T14:11:58.849" v="145"/>
        <pc:sldMkLst>
          <pc:docMk/>
          <pc:sldMk cId="0" sldId="259"/>
        </pc:sldMkLst>
        <pc:picChg chg="add mod">
          <ac:chgData name="Raquel Delvaux" userId="34f444bd059f4d41" providerId="LiveId" clId="{D73789B7-70AF-44C7-8A93-9D77C53ECCAC}" dt="2025-12-26T14:11:58.849" v="145"/>
          <ac:picMkLst>
            <pc:docMk/>
            <pc:sldMk cId="0" sldId="259"/>
            <ac:picMk id="8" creationId="{F1045E7B-9F60-A88B-0945-857882C847B1}"/>
          </ac:picMkLst>
        </pc:picChg>
      </pc:sldChg>
      <pc:sldChg chg="addSp modSp">
        <pc:chgData name="Raquel Delvaux" userId="34f444bd059f4d41" providerId="LiveId" clId="{D73789B7-70AF-44C7-8A93-9D77C53ECCAC}" dt="2025-12-26T14:12:00.793" v="146"/>
        <pc:sldMkLst>
          <pc:docMk/>
          <pc:sldMk cId="0" sldId="260"/>
        </pc:sldMkLst>
        <pc:picChg chg="add mod">
          <ac:chgData name="Raquel Delvaux" userId="34f444bd059f4d41" providerId="LiveId" clId="{D73789B7-70AF-44C7-8A93-9D77C53ECCAC}" dt="2025-12-26T14:12:00.793" v="146"/>
          <ac:picMkLst>
            <pc:docMk/>
            <pc:sldMk cId="0" sldId="260"/>
            <ac:picMk id="13" creationId="{043D8941-23A0-CC98-FDFC-746556D7D30A}"/>
          </ac:picMkLst>
        </pc:picChg>
      </pc:sldChg>
      <pc:sldChg chg="addSp modSp">
        <pc:chgData name="Raquel Delvaux" userId="34f444bd059f4d41" providerId="LiveId" clId="{D73789B7-70AF-44C7-8A93-9D77C53ECCAC}" dt="2025-12-26T14:12:05.061" v="147"/>
        <pc:sldMkLst>
          <pc:docMk/>
          <pc:sldMk cId="0" sldId="261"/>
        </pc:sldMkLst>
        <pc:picChg chg="add mod">
          <ac:chgData name="Raquel Delvaux" userId="34f444bd059f4d41" providerId="LiveId" clId="{D73789B7-70AF-44C7-8A93-9D77C53ECCAC}" dt="2025-12-26T14:12:05.061" v="147"/>
          <ac:picMkLst>
            <pc:docMk/>
            <pc:sldMk cId="0" sldId="261"/>
            <ac:picMk id="38" creationId="{4F9BB59E-6AF3-9998-DBE5-177F88D1E47F}"/>
          </ac:picMkLst>
        </pc:picChg>
      </pc:sldChg>
      <pc:sldChg chg="addSp modSp">
        <pc:chgData name="Raquel Delvaux" userId="34f444bd059f4d41" providerId="LiveId" clId="{D73789B7-70AF-44C7-8A93-9D77C53ECCAC}" dt="2025-12-26T14:12:09.327" v="148"/>
        <pc:sldMkLst>
          <pc:docMk/>
          <pc:sldMk cId="0" sldId="262"/>
        </pc:sldMkLst>
        <pc:picChg chg="add mod">
          <ac:chgData name="Raquel Delvaux" userId="34f444bd059f4d41" providerId="LiveId" clId="{D73789B7-70AF-44C7-8A93-9D77C53ECCAC}" dt="2025-12-26T14:12:09.327" v="148"/>
          <ac:picMkLst>
            <pc:docMk/>
            <pc:sldMk cId="0" sldId="262"/>
            <ac:picMk id="13" creationId="{AA6123B7-131E-171B-1071-F41CE330BADD}"/>
          </ac:picMkLst>
        </pc:picChg>
      </pc:sldChg>
      <pc:sldChg chg="addSp modSp mod">
        <pc:chgData name="Raquel Delvaux" userId="34f444bd059f4d41" providerId="LiveId" clId="{D73789B7-70AF-44C7-8A93-9D77C53ECCAC}" dt="2025-12-27T09:48:19.719" v="156" actId="1076"/>
        <pc:sldMkLst>
          <pc:docMk/>
          <pc:sldMk cId="0" sldId="263"/>
        </pc:sldMkLst>
        <pc:spChg chg="mod">
          <ac:chgData name="Raquel Delvaux" userId="34f444bd059f4d41" providerId="LiveId" clId="{D73789B7-70AF-44C7-8A93-9D77C53ECCAC}" dt="2025-12-27T09:48:19.719" v="156" actId="1076"/>
          <ac:spMkLst>
            <pc:docMk/>
            <pc:sldMk cId="0" sldId="263"/>
            <ac:spMk id="4" creationId="{00000000-0000-0000-0000-000000000000}"/>
          </ac:spMkLst>
        </pc:spChg>
        <pc:picChg chg="mod">
          <ac:chgData name="Raquel Delvaux" userId="34f444bd059f4d41" providerId="LiveId" clId="{D73789B7-70AF-44C7-8A93-9D77C53ECCAC}" dt="2025-12-26T14:00:06.558" v="0" actId="14100"/>
          <ac:picMkLst>
            <pc:docMk/>
            <pc:sldMk cId="0" sldId="263"/>
            <ac:picMk id="3" creationId="{00000000-0000-0000-0000-000000000000}"/>
          </ac:picMkLst>
        </pc:picChg>
        <pc:picChg chg="add mod">
          <ac:chgData name="Raquel Delvaux" userId="34f444bd059f4d41" providerId="LiveId" clId="{D73789B7-70AF-44C7-8A93-9D77C53ECCAC}" dt="2025-12-26T14:12:12.392" v="149"/>
          <ac:picMkLst>
            <pc:docMk/>
            <pc:sldMk cId="0" sldId="263"/>
            <ac:picMk id="12" creationId="{D9CB0440-3AA1-219D-63D1-43F8883BE756}"/>
          </ac:picMkLst>
        </pc:picChg>
      </pc:sldChg>
      <pc:sldChg chg="addSp delSp modSp mod">
        <pc:chgData name="Raquel Delvaux" userId="34f444bd059f4d41" providerId="LiveId" clId="{D73789B7-70AF-44C7-8A93-9D77C53ECCAC}" dt="2025-12-26T14:12:13.675" v="150"/>
        <pc:sldMkLst>
          <pc:docMk/>
          <pc:sldMk cId="0" sldId="264"/>
        </pc:sldMkLst>
        <pc:spChg chg="mod">
          <ac:chgData name="Raquel Delvaux" userId="34f444bd059f4d41" providerId="LiveId" clId="{D73789B7-70AF-44C7-8A93-9D77C53ECCAC}" dt="2025-12-26T14:02:17.974" v="21" actId="255"/>
          <ac:spMkLst>
            <pc:docMk/>
            <pc:sldMk cId="0" sldId="264"/>
            <ac:spMk id="3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1:39.106" v="15" actId="255"/>
          <ac:spMkLst>
            <pc:docMk/>
            <pc:sldMk cId="0" sldId="264"/>
            <ac:spMk id="4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1:28.542" v="14" actId="255"/>
          <ac:spMkLst>
            <pc:docMk/>
            <pc:sldMk cId="0" sldId="264"/>
            <ac:spMk id="5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2:03.228" v="19" actId="255"/>
          <ac:spMkLst>
            <pc:docMk/>
            <pc:sldMk cId="0" sldId="264"/>
            <ac:spMk id="6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1:56.600" v="18" actId="255"/>
          <ac:spMkLst>
            <pc:docMk/>
            <pc:sldMk cId="0" sldId="264"/>
            <ac:spMk id="7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1:44.730" v="16" actId="255"/>
          <ac:spMkLst>
            <pc:docMk/>
            <pc:sldMk cId="0" sldId="264"/>
            <ac:spMk id="8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2:25.332" v="22" actId="255"/>
          <ac:spMkLst>
            <pc:docMk/>
            <pc:sldMk cId="0" sldId="264"/>
            <ac:spMk id="12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4:30.425" v="55" actId="255"/>
          <ac:spMkLst>
            <pc:docMk/>
            <pc:sldMk cId="0" sldId="264"/>
            <ac:spMk id="13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4:40.687" v="56" actId="255"/>
          <ac:spMkLst>
            <pc:docMk/>
            <pc:sldMk cId="0" sldId="264"/>
            <ac:spMk id="14" creationId="{00000000-0000-0000-0000-000000000000}"/>
          </ac:spMkLst>
        </pc:spChg>
        <pc:spChg chg="mod">
          <ac:chgData name="Raquel Delvaux" userId="34f444bd059f4d41" providerId="LiveId" clId="{D73789B7-70AF-44C7-8A93-9D77C53ECCAC}" dt="2025-12-26T14:04:46.224" v="57" actId="255"/>
          <ac:spMkLst>
            <pc:docMk/>
            <pc:sldMk cId="0" sldId="264"/>
            <ac:spMk id="15" creationId="{00000000-0000-0000-0000-000000000000}"/>
          </ac:spMkLst>
        </pc:spChg>
        <pc:spChg chg="del">
          <ac:chgData name="Raquel Delvaux" userId="34f444bd059f4d41" providerId="LiveId" clId="{D73789B7-70AF-44C7-8A93-9D77C53ECCAC}" dt="2025-12-26T14:00:44.082" v="2" actId="478"/>
          <ac:spMkLst>
            <pc:docMk/>
            <pc:sldMk cId="0" sldId="264"/>
            <ac:spMk id="16" creationId="{00000000-0000-0000-0000-000000000000}"/>
          </ac:spMkLst>
        </pc:spChg>
        <pc:spChg chg="del mod">
          <ac:chgData name="Raquel Delvaux" userId="34f444bd059f4d41" providerId="LiveId" clId="{D73789B7-70AF-44C7-8A93-9D77C53ECCAC}" dt="2025-12-26T14:00:48.497" v="4" actId="478"/>
          <ac:spMkLst>
            <pc:docMk/>
            <pc:sldMk cId="0" sldId="264"/>
            <ac:spMk id="17" creationId="{00000000-0000-0000-0000-000000000000}"/>
          </ac:spMkLst>
        </pc:spChg>
        <pc:spChg chg="del">
          <ac:chgData name="Raquel Delvaux" userId="34f444bd059f4d41" providerId="LiveId" clId="{D73789B7-70AF-44C7-8A93-9D77C53ECCAC}" dt="2025-12-26T14:00:50.271" v="5" actId="478"/>
          <ac:spMkLst>
            <pc:docMk/>
            <pc:sldMk cId="0" sldId="264"/>
            <ac:spMk id="18" creationId="{00000000-0000-0000-0000-000000000000}"/>
          </ac:spMkLst>
        </pc:spChg>
        <pc:spChg chg="del">
          <ac:chgData name="Raquel Delvaux" userId="34f444bd059f4d41" providerId="LiveId" clId="{D73789B7-70AF-44C7-8A93-9D77C53ECCAC}" dt="2025-12-26T14:00:52.503" v="6" actId="478"/>
          <ac:spMkLst>
            <pc:docMk/>
            <pc:sldMk cId="0" sldId="264"/>
            <ac:spMk id="19" creationId="{00000000-0000-0000-0000-000000000000}"/>
          </ac:spMkLst>
        </pc:spChg>
        <pc:spChg chg="del">
          <ac:chgData name="Raquel Delvaux" userId="34f444bd059f4d41" providerId="LiveId" clId="{D73789B7-70AF-44C7-8A93-9D77C53ECCAC}" dt="2025-12-26T14:00:54.320" v="7" actId="478"/>
          <ac:spMkLst>
            <pc:docMk/>
            <pc:sldMk cId="0" sldId="264"/>
            <ac:spMk id="20" creationId="{00000000-0000-0000-0000-000000000000}"/>
          </ac:spMkLst>
        </pc:spChg>
        <pc:spChg chg="del mod">
          <ac:chgData name="Raquel Delvaux" userId="34f444bd059f4d41" providerId="LiveId" clId="{D73789B7-70AF-44C7-8A93-9D77C53ECCAC}" dt="2025-12-26T14:00:56.287" v="9" actId="478"/>
          <ac:spMkLst>
            <pc:docMk/>
            <pc:sldMk cId="0" sldId="264"/>
            <ac:spMk id="21" creationId="{00000000-0000-0000-0000-000000000000}"/>
          </ac:spMkLst>
        </pc:spChg>
        <pc:spChg chg="del">
          <ac:chgData name="Raquel Delvaux" userId="34f444bd059f4d41" providerId="LiveId" clId="{D73789B7-70AF-44C7-8A93-9D77C53ECCAC}" dt="2025-12-26T14:00:57.814" v="10" actId="478"/>
          <ac:spMkLst>
            <pc:docMk/>
            <pc:sldMk cId="0" sldId="264"/>
            <ac:spMk id="22" creationId="{00000000-0000-0000-0000-000000000000}"/>
          </ac:spMkLst>
        </pc:spChg>
        <pc:spChg chg="del">
          <ac:chgData name="Raquel Delvaux" userId="34f444bd059f4d41" providerId="LiveId" clId="{D73789B7-70AF-44C7-8A93-9D77C53ECCAC}" dt="2025-12-26T14:01:00.377" v="11" actId="478"/>
          <ac:spMkLst>
            <pc:docMk/>
            <pc:sldMk cId="0" sldId="264"/>
            <ac:spMk id="23" creationId="{00000000-0000-0000-0000-000000000000}"/>
          </ac:spMkLst>
        </pc:spChg>
        <pc:picChg chg="add mod">
          <ac:chgData name="Raquel Delvaux" userId="34f444bd059f4d41" providerId="LiveId" clId="{D73789B7-70AF-44C7-8A93-9D77C53ECCAC}" dt="2025-12-26T14:12:13.675" v="150"/>
          <ac:picMkLst>
            <pc:docMk/>
            <pc:sldMk cId="0" sldId="264"/>
            <ac:picMk id="24" creationId="{3B49D64D-96C4-7709-95AB-F565544F81E6}"/>
          </ac:picMkLst>
        </pc:picChg>
      </pc:sldChg>
      <pc:sldChg chg="addSp modSp">
        <pc:chgData name="Raquel Delvaux" userId="34f444bd059f4d41" providerId="LiveId" clId="{D73789B7-70AF-44C7-8A93-9D77C53ECCAC}" dt="2025-12-26T14:12:20.299" v="152"/>
        <pc:sldMkLst>
          <pc:docMk/>
          <pc:sldMk cId="0" sldId="265"/>
        </pc:sldMkLst>
        <pc:picChg chg="add mod">
          <ac:chgData name="Raquel Delvaux" userId="34f444bd059f4d41" providerId="LiveId" clId="{D73789B7-70AF-44C7-8A93-9D77C53ECCAC}" dt="2025-12-26T14:12:20.299" v="152"/>
          <ac:picMkLst>
            <pc:docMk/>
            <pc:sldMk cId="0" sldId="265"/>
            <ac:picMk id="22" creationId="{297744D8-7778-EA58-4CD2-EE6514595CE6}"/>
          </ac:picMkLst>
        </pc:picChg>
      </pc:sldChg>
      <pc:sldChg chg="addSp delSp modSp add mod">
        <pc:chgData name="Raquel Delvaux" userId="34f444bd059f4d41" providerId="LiveId" clId="{D73789B7-70AF-44C7-8A93-9D77C53ECCAC}" dt="2025-12-26T14:12:15.133" v="151"/>
        <pc:sldMkLst>
          <pc:docMk/>
          <pc:sldMk cId="864066013" sldId="266"/>
        </pc:sldMkLst>
        <pc:spChg chg="del">
          <ac:chgData name="Raquel Delvaux" userId="34f444bd059f4d41" providerId="LiveId" clId="{D73789B7-70AF-44C7-8A93-9D77C53ECCAC}" dt="2025-12-26T14:02:34.139" v="23" actId="478"/>
          <ac:spMkLst>
            <pc:docMk/>
            <pc:sldMk cId="864066013" sldId="266"/>
            <ac:spMk id="3" creationId="{78EA5D3C-909E-184C-B49C-953314AFE506}"/>
          </ac:spMkLst>
        </pc:spChg>
        <pc:spChg chg="del mod">
          <ac:chgData name="Raquel Delvaux" userId="34f444bd059f4d41" providerId="LiveId" clId="{D73789B7-70AF-44C7-8A93-9D77C53ECCAC}" dt="2025-12-26T14:02:36.561" v="25" actId="478"/>
          <ac:spMkLst>
            <pc:docMk/>
            <pc:sldMk cId="864066013" sldId="266"/>
            <ac:spMk id="4" creationId="{44CBF66E-C285-9303-F914-7BCF61DD3323}"/>
          </ac:spMkLst>
        </pc:spChg>
        <pc:spChg chg="del">
          <ac:chgData name="Raquel Delvaux" userId="34f444bd059f4d41" providerId="LiveId" clId="{D73789B7-70AF-44C7-8A93-9D77C53ECCAC}" dt="2025-12-26T14:02:39.159" v="26" actId="478"/>
          <ac:spMkLst>
            <pc:docMk/>
            <pc:sldMk cId="864066013" sldId="266"/>
            <ac:spMk id="5" creationId="{38E25DA1-F41D-07C5-5003-6BC180908F1D}"/>
          </ac:spMkLst>
        </pc:spChg>
        <pc:spChg chg="del mod">
          <ac:chgData name="Raquel Delvaux" userId="34f444bd059f4d41" providerId="LiveId" clId="{D73789B7-70AF-44C7-8A93-9D77C53ECCAC}" dt="2025-12-26T14:02:42.839" v="28" actId="478"/>
          <ac:spMkLst>
            <pc:docMk/>
            <pc:sldMk cId="864066013" sldId="266"/>
            <ac:spMk id="6" creationId="{F91641D4-34A8-A695-71CC-277E473162A1}"/>
          </ac:spMkLst>
        </pc:spChg>
        <pc:spChg chg="del">
          <ac:chgData name="Raquel Delvaux" userId="34f444bd059f4d41" providerId="LiveId" clId="{D73789B7-70AF-44C7-8A93-9D77C53ECCAC}" dt="2025-12-26T14:02:44.762" v="29" actId="478"/>
          <ac:spMkLst>
            <pc:docMk/>
            <pc:sldMk cId="864066013" sldId="266"/>
            <ac:spMk id="7" creationId="{B6D7A6DB-322C-C7E2-D887-4B72CA0667EA}"/>
          </ac:spMkLst>
        </pc:spChg>
        <pc:spChg chg="del">
          <ac:chgData name="Raquel Delvaux" userId="34f444bd059f4d41" providerId="LiveId" clId="{D73789B7-70AF-44C7-8A93-9D77C53ECCAC}" dt="2025-12-26T14:02:46.465" v="30" actId="478"/>
          <ac:spMkLst>
            <pc:docMk/>
            <pc:sldMk cId="864066013" sldId="266"/>
            <ac:spMk id="8" creationId="{551AF7F9-C6A8-30FD-370C-E8BC30072F11}"/>
          </ac:spMkLst>
        </pc:spChg>
        <pc:spChg chg="del">
          <ac:chgData name="Raquel Delvaux" userId="34f444bd059f4d41" providerId="LiveId" clId="{D73789B7-70AF-44C7-8A93-9D77C53ECCAC}" dt="2025-12-26T14:02:47.849" v="31" actId="478"/>
          <ac:spMkLst>
            <pc:docMk/>
            <pc:sldMk cId="864066013" sldId="266"/>
            <ac:spMk id="9" creationId="{4CF83BBC-FFC4-A63A-5820-6300F314D1B1}"/>
          </ac:spMkLst>
        </pc:spChg>
        <pc:spChg chg="del">
          <ac:chgData name="Raquel Delvaux" userId="34f444bd059f4d41" providerId="LiveId" clId="{D73789B7-70AF-44C7-8A93-9D77C53ECCAC}" dt="2025-12-26T14:02:50.049" v="32" actId="478"/>
          <ac:spMkLst>
            <pc:docMk/>
            <pc:sldMk cId="864066013" sldId="266"/>
            <ac:spMk id="10" creationId="{CB04C550-39A1-2AB7-1E4C-2E782A71D581}"/>
          </ac:spMkLst>
        </pc:spChg>
        <pc:spChg chg="del">
          <ac:chgData name="Raquel Delvaux" userId="34f444bd059f4d41" providerId="LiveId" clId="{D73789B7-70AF-44C7-8A93-9D77C53ECCAC}" dt="2025-12-26T14:02:51.585" v="33" actId="478"/>
          <ac:spMkLst>
            <pc:docMk/>
            <pc:sldMk cId="864066013" sldId="266"/>
            <ac:spMk id="11" creationId="{ED67568A-6448-60EA-AC78-BB1E9E72590B}"/>
          </ac:spMkLst>
        </pc:spChg>
        <pc:spChg chg="del">
          <ac:chgData name="Raquel Delvaux" userId="34f444bd059f4d41" providerId="LiveId" clId="{D73789B7-70AF-44C7-8A93-9D77C53ECCAC}" dt="2025-12-26T14:02:53.327" v="34" actId="478"/>
          <ac:spMkLst>
            <pc:docMk/>
            <pc:sldMk cId="864066013" sldId="266"/>
            <ac:spMk id="12" creationId="{403866E2-5987-31C7-E66B-2B6C8C87B47C}"/>
          </ac:spMkLst>
        </pc:spChg>
        <pc:spChg chg="del">
          <ac:chgData name="Raquel Delvaux" userId="34f444bd059f4d41" providerId="LiveId" clId="{D73789B7-70AF-44C7-8A93-9D77C53ECCAC}" dt="2025-12-26T14:02:55.015" v="35" actId="478"/>
          <ac:spMkLst>
            <pc:docMk/>
            <pc:sldMk cId="864066013" sldId="266"/>
            <ac:spMk id="13" creationId="{6B0A6F3E-20EE-3E46-F97D-AA4EA4301D43}"/>
          </ac:spMkLst>
        </pc:spChg>
        <pc:spChg chg="del">
          <ac:chgData name="Raquel Delvaux" userId="34f444bd059f4d41" providerId="LiveId" clId="{D73789B7-70AF-44C7-8A93-9D77C53ECCAC}" dt="2025-12-26T14:02:57.399" v="36" actId="478"/>
          <ac:spMkLst>
            <pc:docMk/>
            <pc:sldMk cId="864066013" sldId="266"/>
            <ac:spMk id="14" creationId="{E933F933-578B-05BC-F6AC-A1A70A50EB28}"/>
          </ac:spMkLst>
        </pc:spChg>
        <pc:spChg chg="del mod">
          <ac:chgData name="Raquel Delvaux" userId="34f444bd059f4d41" providerId="LiveId" clId="{D73789B7-70AF-44C7-8A93-9D77C53ECCAC}" dt="2025-12-26T14:02:59.690" v="38" actId="478"/>
          <ac:spMkLst>
            <pc:docMk/>
            <pc:sldMk cId="864066013" sldId="266"/>
            <ac:spMk id="15" creationId="{DD73B208-87B6-8945-67FC-5C45FFFCA364}"/>
          </ac:spMkLst>
        </pc:spChg>
        <pc:spChg chg="mod">
          <ac:chgData name="Raquel Delvaux" userId="34f444bd059f4d41" providerId="LiveId" clId="{D73789B7-70AF-44C7-8A93-9D77C53ECCAC}" dt="2025-12-26T14:05:03.152" v="58" actId="1076"/>
          <ac:spMkLst>
            <pc:docMk/>
            <pc:sldMk cId="864066013" sldId="266"/>
            <ac:spMk id="16" creationId="{FFC7EAAE-7959-A2B5-E0B5-4BF55745FADA}"/>
          </ac:spMkLst>
        </pc:spChg>
        <pc:spChg chg="mod">
          <ac:chgData name="Raquel Delvaux" userId="34f444bd059f4d41" providerId="LiveId" clId="{D73789B7-70AF-44C7-8A93-9D77C53ECCAC}" dt="2025-12-26T14:05:11.962" v="59" actId="1076"/>
          <ac:spMkLst>
            <pc:docMk/>
            <pc:sldMk cId="864066013" sldId="266"/>
            <ac:spMk id="17" creationId="{3B9E036D-5BBD-11B4-D218-1695722E5B51}"/>
          </ac:spMkLst>
        </pc:spChg>
        <pc:spChg chg="mod">
          <ac:chgData name="Raquel Delvaux" userId="34f444bd059f4d41" providerId="LiveId" clId="{D73789B7-70AF-44C7-8A93-9D77C53ECCAC}" dt="2025-12-26T14:05:18.784" v="61" actId="1076"/>
          <ac:spMkLst>
            <pc:docMk/>
            <pc:sldMk cId="864066013" sldId="266"/>
            <ac:spMk id="18" creationId="{A40C1ED6-16DB-483E-B87D-F09A7D09C738}"/>
          </ac:spMkLst>
        </pc:spChg>
        <pc:spChg chg="mod">
          <ac:chgData name="Raquel Delvaux" userId="34f444bd059f4d41" providerId="LiveId" clId="{D73789B7-70AF-44C7-8A93-9D77C53ECCAC}" dt="2025-12-26T14:05:21.810" v="62" actId="1076"/>
          <ac:spMkLst>
            <pc:docMk/>
            <pc:sldMk cId="864066013" sldId="266"/>
            <ac:spMk id="19" creationId="{E8565F83-799A-98F4-FF26-77BAC9CC3D7E}"/>
          </ac:spMkLst>
        </pc:spChg>
        <pc:spChg chg="mod">
          <ac:chgData name="Raquel Delvaux" userId="34f444bd059f4d41" providerId="LiveId" clId="{D73789B7-70AF-44C7-8A93-9D77C53ECCAC}" dt="2025-12-26T14:03:47.953" v="48" actId="255"/>
          <ac:spMkLst>
            <pc:docMk/>
            <pc:sldMk cId="864066013" sldId="266"/>
            <ac:spMk id="20" creationId="{87CC6F6F-CFE6-6AEC-9F09-47DAE12BF7A8}"/>
          </ac:spMkLst>
        </pc:spChg>
        <pc:spChg chg="mod">
          <ac:chgData name="Raquel Delvaux" userId="34f444bd059f4d41" providerId="LiveId" clId="{D73789B7-70AF-44C7-8A93-9D77C53ECCAC}" dt="2025-12-26T14:05:27.832" v="63" actId="1076"/>
          <ac:spMkLst>
            <pc:docMk/>
            <pc:sldMk cId="864066013" sldId="266"/>
            <ac:spMk id="21" creationId="{80B8DC0B-456C-2246-3B65-CA0CFDAEE87B}"/>
          </ac:spMkLst>
        </pc:spChg>
        <pc:spChg chg="mod">
          <ac:chgData name="Raquel Delvaux" userId="34f444bd059f4d41" providerId="LiveId" clId="{D73789B7-70AF-44C7-8A93-9D77C53ECCAC}" dt="2025-12-26T14:05:32.955" v="64" actId="1076"/>
          <ac:spMkLst>
            <pc:docMk/>
            <pc:sldMk cId="864066013" sldId="266"/>
            <ac:spMk id="22" creationId="{C07AFEB6-6ED4-CD58-601E-1C1BE19A5C87}"/>
          </ac:spMkLst>
        </pc:spChg>
        <pc:spChg chg="mod">
          <ac:chgData name="Raquel Delvaux" userId="34f444bd059f4d41" providerId="LiveId" clId="{D73789B7-70AF-44C7-8A93-9D77C53ECCAC}" dt="2025-12-26T14:05:39.169" v="66" actId="1076"/>
          <ac:spMkLst>
            <pc:docMk/>
            <pc:sldMk cId="864066013" sldId="266"/>
            <ac:spMk id="23" creationId="{A6172941-6393-665F-9425-2466C5B6A9E6}"/>
          </ac:spMkLst>
        </pc:spChg>
        <pc:picChg chg="add mod">
          <ac:chgData name="Raquel Delvaux" userId="34f444bd059f4d41" providerId="LiveId" clId="{D73789B7-70AF-44C7-8A93-9D77C53ECCAC}" dt="2025-12-26T14:12:15.133" v="151"/>
          <ac:picMkLst>
            <pc:docMk/>
            <pc:sldMk cId="864066013" sldId="266"/>
            <ac:picMk id="24" creationId="{B4648E9C-FA68-31BA-2F31-38E4C893762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6691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553E2F-20C0-8957-3E25-D23C23AE3D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2CB6076-FF45-3A59-79E3-D48567E604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813A50C-E09E-42FF-B926-167635939C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FC6CFC-D287-C2E2-3CE8-3E980EEEE60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07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/>
        </p:spPr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4.svg"/><Relationship Id="rId5" Type="http://schemas.openxmlformats.org/officeDocument/2006/relationships/image" Target="../media/image13.png"/><Relationship Id="rId4" Type="http://schemas.openxmlformats.org/officeDocument/2006/relationships/image" Target="../media/image12.svg"/><Relationship Id="rId9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30827" y="4097609"/>
            <a:ext cx="5897642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Veilige Start &amp; LMRA</a:t>
            </a:r>
            <a:endParaRPr lang="en-US" sz="3900" dirty="0"/>
          </a:p>
        </p:txBody>
      </p:sp>
      <p:sp>
        <p:nvSpPr>
          <p:cNvPr id="4" name="Text 1"/>
          <p:cNvSpPr/>
          <p:nvPr/>
        </p:nvSpPr>
        <p:spPr>
          <a:xfrm>
            <a:off x="6230827" y="4788850"/>
            <a:ext cx="4934664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Hoe beginnen we veilig na de vakantie?</a:t>
            </a:r>
            <a:endParaRPr lang="en-US" sz="1950" dirty="0"/>
          </a:p>
        </p:txBody>
      </p:sp>
      <p:pic>
        <p:nvPicPr>
          <p:cNvPr id="6" name="Afbeelding 5" descr="Afbeelding met Lettertype, symbool, logo, Graphics&#10;&#10;Door AI gegenereerde inhoud is mogelijk onjuist.">
            <a:extLst>
              <a:ext uri="{FF2B5EF4-FFF2-40B4-BE49-F238E27FC236}">
                <a16:creationId xmlns:a16="http://schemas.microsoft.com/office/drawing/2014/main" id="{F8BD759E-8655-D4E1-42DF-39C6137506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8371" y="6895775"/>
            <a:ext cx="864387" cy="86438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9D713A2F-E97B-071C-79B2-597CE6F8E3C3}"/>
              </a:ext>
            </a:extLst>
          </p:cNvPr>
          <p:cNvSpPr txBox="1"/>
          <p:nvPr/>
        </p:nvSpPr>
        <p:spPr>
          <a:xfrm>
            <a:off x="12322097" y="7760162"/>
            <a:ext cx="243096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©Raquel Delvaux - Veiligheid - Safety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685BAA16-6A3A-0E27-BD07-802CFA28E8A3}"/>
              </a:ext>
            </a:extLst>
          </p:cNvPr>
          <p:cNvSpPr txBox="1"/>
          <p:nvPr/>
        </p:nvSpPr>
        <p:spPr>
          <a:xfrm>
            <a:off x="11165491" y="334536"/>
            <a:ext cx="3141524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nl-NL" dirty="0">
                <a:solidFill>
                  <a:schemeClr val="bg1">
                    <a:lumMod val="50000"/>
                  </a:schemeClr>
                </a:solidFill>
                <a:latin typeface="Montserrat" panose="00000500000000000000" pitchFamily="2" charset="0"/>
              </a:rPr>
              <a:t>[Plaats hier uw bedrijfslogo]</a:t>
            </a:r>
          </a:p>
          <a:p>
            <a:endParaRPr lang="nl-NL" dirty="0">
              <a:latin typeface="Montserrat" panose="00000500000000000000" pitchFamily="2" charset="0"/>
            </a:endParaRP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1F5336-F501-0170-1FD9-C75168E119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>
            <a:extLst>
              <a:ext uri="{FF2B5EF4-FFF2-40B4-BE49-F238E27FC236}">
                <a16:creationId xmlns:a16="http://schemas.microsoft.com/office/drawing/2014/main" id="{74C0294A-CC6D-F99F-B0BB-D0300D82D7D3}"/>
              </a:ext>
            </a:extLst>
          </p:cNvPr>
          <p:cNvSpPr/>
          <p:nvPr/>
        </p:nvSpPr>
        <p:spPr>
          <a:xfrm>
            <a:off x="513398" y="355163"/>
            <a:ext cx="3479959" cy="401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Quiz: Kennischeck</a:t>
            </a:r>
            <a:endParaRPr lang="en-US" sz="2500" dirty="0"/>
          </a:p>
        </p:txBody>
      </p:sp>
      <p:sp>
        <p:nvSpPr>
          <p:cNvPr id="16" name="Text 14">
            <a:extLst>
              <a:ext uri="{FF2B5EF4-FFF2-40B4-BE49-F238E27FC236}">
                <a16:creationId xmlns:a16="http://schemas.microsoft.com/office/drawing/2014/main" id="{FFC7EAAE-7959-A2B5-E0B5-4BF55745FADA}"/>
              </a:ext>
            </a:extLst>
          </p:cNvPr>
          <p:cNvSpPr/>
          <p:nvPr/>
        </p:nvSpPr>
        <p:spPr>
          <a:xfrm>
            <a:off x="524991" y="1249396"/>
            <a:ext cx="4945499" cy="2406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Vraag 4:</a:t>
            </a: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Je hebt een "niet pluis" gevoel. Wat doe je?</a:t>
            </a:r>
            <a:endParaRPr lang="en-US" sz="2000" dirty="0"/>
          </a:p>
        </p:txBody>
      </p:sp>
      <p:sp>
        <p:nvSpPr>
          <p:cNvPr id="17" name="Text 15">
            <a:extLst>
              <a:ext uri="{FF2B5EF4-FFF2-40B4-BE49-F238E27FC236}">
                <a16:creationId xmlns:a16="http://schemas.microsoft.com/office/drawing/2014/main" id="{3B9E036D-5BBD-11B4-D218-1695722E5B51}"/>
              </a:ext>
            </a:extLst>
          </p:cNvPr>
          <p:cNvSpPr/>
          <p:nvPr/>
        </p:nvSpPr>
        <p:spPr>
          <a:xfrm>
            <a:off x="524991" y="1617374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A. Je negeert het en werkt snel door, want de planning is strak</a:t>
            </a:r>
            <a:endParaRPr lang="en-US" sz="1400" dirty="0"/>
          </a:p>
        </p:txBody>
      </p:sp>
      <p:sp>
        <p:nvSpPr>
          <p:cNvPr id="18" name="Text 16">
            <a:extLst>
              <a:ext uri="{FF2B5EF4-FFF2-40B4-BE49-F238E27FC236}">
                <a16:creationId xmlns:a16="http://schemas.microsoft.com/office/drawing/2014/main" id="{A40C1ED6-16DB-483E-B87D-F09A7D09C738}"/>
              </a:ext>
            </a:extLst>
          </p:cNvPr>
          <p:cNvSpPr/>
          <p:nvPr/>
        </p:nvSpPr>
        <p:spPr>
          <a:xfrm>
            <a:off x="525875" y="1871971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B. Je stopt direct, onderzoekt wat er mis is en overlegt met je leidinggevende ✓</a:t>
            </a:r>
            <a:endParaRPr lang="en-US" sz="1400" dirty="0"/>
          </a:p>
        </p:txBody>
      </p:sp>
      <p:sp>
        <p:nvSpPr>
          <p:cNvPr id="19" name="Text 17">
            <a:extLst>
              <a:ext uri="{FF2B5EF4-FFF2-40B4-BE49-F238E27FC236}">
                <a16:creationId xmlns:a16="http://schemas.microsoft.com/office/drawing/2014/main" id="{E8565F83-799A-98F4-FF26-77BAC9CC3D7E}"/>
              </a:ext>
            </a:extLst>
          </p:cNvPr>
          <p:cNvSpPr/>
          <p:nvPr/>
        </p:nvSpPr>
        <p:spPr>
          <a:xfrm>
            <a:off x="525875" y="2155495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C. Je vraagt je collega om het werk te doen</a:t>
            </a:r>
            <a:endParaRPr lang="en-US" sz="1400" dirty="0"/>
          </a:p>
        </p:txBody>
      </p:sp>
      <p:sp>
        <p:nvSpPr>
          <p:cNvPr id="20" name="Text 18">
            <a:extLst>
              <a:ext uri="{FF2B5EF4-FFF2-40B4-BE49-F238E27FC236}">
                <a16:creationId xmlns:a16="http://schemas.microsoft.com/office/drawing/2014/main" id="{87CC6F6F-CFE6-6AEC-9F09-47DAE12BF7A8}"/>
              </a:ext>
            </a:extLst>
          </p:cNvPr>
          <p:cNvSpPr/>
          <p:nvPr/>
        </p:nvSpPr>
        <p:spPr>
          <a:xfrm>
            <a:off x="513398" y="2644284"/>
            <a:ext cx="4685586" cy="2406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Vraag 5:</a:t>
            </a: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Waar kijk je naar tijdens je LMRA check?</a:t>
            </a:r>
            <a:endParaRPr lang="en-US" sz="2000" dirty="0"/>
          </a:p>
        </p:txBody>
      </p:sp>
      <p:sp>
        <p:nvSpPr>
          <p:cNvPr id="21" name="Text 19">
            <a:extLst>
              <a:ext uri="{FF2B5EF4-FFF2-40B4-BE49-F238E27FC236}">
                <a16:creationId xmlns:a16="http://schemas.microsoft.com/office/drawing/2014/main" id="{80B8DC0B-456C-2246-3B65-CA0CFDAEE87B}"/>
              </a:ext>
            </a:extLst>
          </p:cNvPr>
          <p:cNvSpPr/>
          <p:nvPr/>
        </p:nvSpPr>
        <p:spPr>
          <a:xfrm>
            <a:off x="524990" y="2977141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A. Alleen naar je eigen PBM's (helm en schoenen)</a:t>
            </a:r>
            <a:endParaRPr lang="en-US" sz="1400" dirty="0"/>
          </a:p>
        </p:txBody>
      </p:sp>
      <p:sp>
        <p:nvSpPr>
          <p:cNvPr id="22" name="Text 20">
            <a:extLst>
              <a:ext uri="{FF2B5EF4-FFF2-40B4-BE49-F238E27FC236}">
                <a16:creationId xmlns:a16="http://schemas.microsoft.com/office/drawing/2014/main" id="{C07AFEB6-6ED4-CD58-601E-1C1BE19A5C87}"/>
              </a:ext>
            </a:extLst>
          </p:cNvPr>
          <p:cNvSpPr/>
          <p:nvPr/>
        </p:nvSpPr>
        <p:spPr>
          <a:xfrm>
            <a:off x="524989" y="3266859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B. Naar de omgeving, het gereedschap, je PBM's en je collega's ✓</a:t>
            </a:r>
            <a:endParaRPr lang="en-US" sz="1400" dirty="0"/>
          </a:p>
        </p:txBody>
      </p:sp>
      <p:sp>
        <p:nvSpPr>
          <p:cNvPr id="23" name="Text 21">
            <a:extLst>
              <a:ext uri="{FF2B5EF4-FFF2-40B4-BE49-F238E27FC236}">
                <a16:creationId xmlns:a16="http://schemas.microsoft.com/office/drawing/2014/main" id="{A6172941-6393-665F-9425-2466C5B6A9E6}"/>
              </a:ext>
            </a:extLst>
          </p:cNvPr>
          <p:cNvSpPr/>
          <p:nvPr/>
        </p:nvSpPr>
        <p:spPr>
          <a:xfrm>
            <a:off x="513398" y="3556577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C. Of de koffie al klaar is</a:t>
            </a:r>
            <a:endParaRPr lang="en-US" sz="1400" dirty="0"/>
          </a:p>
        </p:txBody>
      </p:sp>
      <p:pic>
        <p:nvPicPr>
          <p:cNvPr id="24" name="Afbeelding 23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B4648E9C-FA68-31BA-2F31-38E4C89376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066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50952"/>
            <a:ext cx="5873829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3 Gouden Afspraken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1967865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Onthoud deze drie regels en pas ze elke dag toe. Ze vormen de basis van veilig werken.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2508647"/>
            <a:ext cx="4215289" cy="3006209"/>
          </a:xfrm>
          <a:prstGeom prst="roundRect">
            <a:avLst>
              <a:gd name="adj" fmla="val 990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5" name="Shape 3"/>
          <p:cNvSpPr/>
          <p:nvPr/>
        </p:nvSpPr>
        <p:spPr>
          <a:xfrm>
            <a:off x="992148" y="2707005"/>
            <a:ext cx="595313" cy="595313"/>
          </a:xfrm>
          <a:prstGeom prst="roundRect">
            <a:avLst>
              <a:gd name="adj" fmla="val 15358451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pic>
        <p:nvPicPr>
          <p:cNvPr id="6" name="Image 0" descr="preencoded.png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55859" y="2870597"/>
            <a:ext cx="267891" cy="267891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992148" y="3500676"/>
            <a:ext cx="3320296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We starten nooit blind</a:t>
            </a:r>
            <a:endParaRPr lang="en-US" sz="2300" dirty="0"/>
          </a:p>
        </p:txBody>
      </p:sp>
      <p:sp>
        <p:nvSpPr>
          <p:cNvPr id="8" name="Text 5"/>
          <p:cNvSpPr/>
          <p:nvPr/>
        </p:nvSpPr>
        <p:spPr>
          <a:xfrm>
            <a:off x="992148" y="3991808"/>
            <a:ext cx="381857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Elke taak begint met een bewuste LMRA. Geen enkele klus is zo simpel dat je de check over kunt slaan.</a:t>
            </a:r>
            <a:endParaRPr lang="en-US" sz="1550" dirty="0"/>
          </a:p>
        </p:txBody>
      </p:sp>
      <p:sp>
        <p:nvSpPr>
          <p:cNvPr id="9" name="Shape 6"/>
          <p:cNvSpPr/>
          <p:nvPr/>
        </p:nvSpPr>
        <p:spPr>
          <a:xfrm>
            <a:off x="5207437" y="2508647"/>
            <a:ext cx="4215408" cy="3006209"/>
          </a:xfrm>
          <a:prstGeom prst="roundRect">
            <a:avLst>
              <a:gd name="adj" fmla="val 990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10" name="Shape 7"/>
          <p:cNvSpPr/>
          <p:nvPr/>
        </p:nvSpPr>
        <p:spPr>
          <a:xfrm>
            <a:off x="5405795" y="2707005"/>
            <a:ext cx="595313" cy="595313"/>
          </a:xfrm>
          <a:prstGeom prst="roundRect">
            <a:avLst>
              <a:gd name="adj" fmla="val 15358451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pic>
        <p:nvPicPr>
          <p:cNvPr id="11" name="Image 1" descr="preencoded.png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69506" y="2870597"/>
            <a:ext cx="267891" cy="267891"/>
          </a:xfrm>
          <a:prstGeom prst="rect">
            <a:avLst/>
          </a:prstGeom>
        </p:spPr>
      </p:pic>
      <p:sp>
        <p:nvSpPr>
          <p:cNvPr id="12" name="Text 8"/>
          <p:cNvSpPr/>
          <p:nvPr/>
        </p:nvSpPr>
        <p:spPr>
          <a:xfrm>
            <a:off x="5405795" y="3500676"/>
            <a:ext cx="3818692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We gebruiken onze frisse blik</a:t>
            </a:r>
            <a:endParaRPr lang="en-US" sz="2300" dirty="0"/>
          </a:p>
        </p:txBody>
      </p:sp>
      <p:sp>
        <p:nvSpPr>
          <p:cNvPr id="13" name="Text 9"/>
          <p:cNvSpPr/>
          <p:nvPr/>
        </p:nvSpPr>
        <p:spPr>
          <a:xfrm>
            <a:off x="5405795" y="4363879"/>
            <a:ext cx="3818692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Vooral na de vakantie: kijk met nieuwe ogen naar je werkplek. Zie je dingen die normaal niet opvallen?</a:t>
            </a:r>
            <a:endParaRPr lang="en-US" sz="1550" dirty="0"/>
          </a:p>
        </p:txBody>
      </p:sp>
      <p:sp>
        <p:nvSpPr>
          <p:cNvPr id="14" name="Shape 10"/>
          <p:cNvSpPr/>
          <p:nvPr/>
        </p:nvSpPr>
        <p:spPr>
          <a:xfrm>
            <a:off x="9621203" y="2508647"/>
            <a:ext cx="4215289" cy="3006209"/>
          </a:xfrm>
          <a:prstGeom prst="roundRect">
            <a:avLst>
              <a:gd name="adj" fmla="val 990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15" name="Shape 11"/>
          <p:cNvSpPr/>
          <p:nvPr/>
        </p:nvSpPr>
        <p:spPr>
          <a:xfrm>
            <a:off x="9819561" y="2707005"/>
            <a:ext cx="595313" cy="595313"/>
          </a:xfrm>
          <a:prstGeom prst="roundRect">
            <a:avLst>
              <a:gd name="adj" fmla="val 15358451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pic>
        <p:nvPicPr>
          <p:cNvPr id="16" name="Image 2" descr="preencoded.png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983272" y="2870597"/>
            <a:ext cx="267891" cy="267891"/>
          </a:xfrm>
          <a:prstGeom prst="rect">
            <a:avLst/>
          </a:prstGeom>
        </p:spPr>
      </p:pic>
      <p:sp>
        <p:nvSpPr>
          <p:cNvPr id="17" name="Text 12"/>
          <p:cNvSpPr/>
          <p:nvPr/>
        </p:nvSpPr>
        <p:spPr>
          <a:xfrm>
            <a:off x="9819561" y="3500676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Twijfel = Stop (altijd)</a:t>
            </a:r>
            <a:endParaRPr lang="en-US" sz="2300" dirty="0"/>
          </a:p>
        </p:txBody>
      </p:sp>
      <p:sp>
        <p:nvSpPr>
          <p:cNvPr id="18" name="Text 13"/>
          <p:cNvSpPr/>
          <p:nvPr/>
        </p:nvSpPr>
        <p:spPr>
          <a:xfrm>
            <a:off x="9819561" y="3991808"/>
            <a:ext cx="3818573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Bij twijfel stoppen we. Geen uitzonderingen. Veiligheid gaat voor alles. Spreek je uit en schakel hulp in.</a:t>
            </a:r>
            <a:endParaRPr lang="en-US" sz="1550" dirty="0"/>
          </a:p>
        </p:txBody>
      </p:sp>
      <p:sp>
        <p:nvSpPr>
          <p:cNvPr id="19" name="Shape 14"/>
          <p:cNvSpPr/>
          <p:nvPr/>
        </p:nvSpPr>
        <p:spPr>
          <a:xfrm>
            <a:off x="793790" y="5837246"/>
            <a:ext cx="13042821" cy="32385"/>
          </a:xfrm>
          <a:prstGeom prst="rect">
            <a:avLst/>
          </a:prstGeom>
          <a:solidFill>
            <a:srgbClr val="003366">
              <a:alpha val="50000"/>
            </a:srgbClr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20" name="Text 15"/>
          <p:cNvSpPr/>
          <p:nvPr/>
        </p:nvSpPr>
        <p:spPr>
          <a:xfrm>
            <a:off x="793790" y="6167199"/>
            <a:ext cx="4731901" cy="49613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00"/>
              </a:lnSpc>
              <a:buNone/>
            </a:pPr>
            <a:r>
              <a:rPr lang="en-US" sz="31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Werk veilig of werk niet.</a:t>
            </a:r>
            <a:endParaRPr lang="en-US" sz="3100" dirty="0"/>
          </a:p>
        </p:txBody>
      </p:sp>
      <p:sp>
        <p:nvSpPr>
          <p:cNvPr id="21" name="Text 16"/>
          <p:cNvSpPr/>
          <p:nvPr/>
        </p:nvSpPr>
        <p:spPr>
          <a:xfrm>
            <a:off x="793790" y="6960989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Succes vandaag en welkom terug!</a:t>
            </a: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 Zorg goed voor jezelf en je collega's.</a:t>
            </a:r>
            <a:endParaRPr lang="en-US" sz="1550" dirty="0"/>
          </a:p>
        </p:txBody>
      </p:sp>
      <p:pic>
        <p:nvPicPr>
          <p:cNvPr id="22" name="Afbeelding 21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297744D8-7778-EA58-4CD2-EE6514595CE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48070" y="514350"/>
            <a:ext cx="5786557" cy="5843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600"/>
              </a:lnSpc>
              <a:buNone/>
            </a:pPr>
            <a:r>
              <a:rPr lang="en-US" sz="365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Welkom Terug! De Reset</a:t>
            </a:r>
            <a:endParaRPr lang="en-US" sz="3650" dirty="0"/>
          </a:p>
        </p:txBody>
      </p:sp>
      <p:sp>
        <p:nvSpPr>
          <p:cNvPr id="3" name="Text 1"/>
          <p:cNvSpPr/>
          <p:nvPr/>
        </p:nvSpPr>
        <p:spPr>
          <a:xfrm>
            <a:off x="748070" y="1547455"/>
            <a:ext cx="6339007" cy="8976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Welkom terug na de vakantie. We hopen dat iedereen goed heeft kunnen ontspannen en nieuwe energie heeft opgedaan. Het is nu tijd om weer veilig aan de slag te gaan.</a:t>
            </a:r>
            <a:endParaRPr lang="en-US" sz="1450" dirty="0"/>
          </a:p>
        </p:txBody>
      </p:sp>
      <p:sp>
        <p:nvSpPr>
          <p:cNvPr id="4" name="Text 2"/>
          <p:cNvSpPr/>
          <p:nvPr/>
        </p:nvSpPr>
        <p:spPr>
          <a:xfrm>
            <a:off x="748070" y="2613303"/>
            <a:ext cx="6339007" cy="89761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4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Terug in het ritme komen kost even tijd.</a:t>
            </a:r>
            <a:r>
              <a:rPr lang="en-US" sz="14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 Deze periode is een risicomoment. Wees extra alert en neem de tijd om weer in je werkritme te komen. Haast je niet.</a:t>
            </a:r>
            <a:endParaRPr lang="en-US" sz="1450" dirty="0"/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0944" y="514351"/>
            <a:ext cx="6339007" cy="7414260"/>
          </a:xfrm>
          <a:prstGeom prst="rect">
            <a:avLst/>
          </a:prstGeom>
        </p:spPr>
      </p:pic>
      <p:pic>
        <p:nvPicPr>
          <p:cNvPr id="7" name="Afbeelding 6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8468A1E7-8E91-1393-1F2A-506FE59BC6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775698"/>
            <a:ext cx="5461516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Vakantie-Valkuilen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2792611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Na de vakantie zijn er specifieke risico's waar we alert op moeten zijn. Begrijp deze valkuilen en gebruik ze in je voordeel.</a:t>
            </a:r>
            <a:endParaRPr lang="en-US" sz="1550" dirty="0"/>
          </a:p>
        </p:txBody>
      </p:sp>
      <p:sp>
        <p:nvSpPr>
          <p:cNvPr id="4" name="Shape 2"/>
          <p:cNvSpPr/>
          <p:nvPr/>
        </p:nvSpPr>
        <p:spPr>
          <a:xfrm>
            <a:off x="793790" y="3333393"/>
            <a:ext cx="6422231" cy="1461016"/>
          </a:xfrm>
          <a:prstGeom prst="roundRect">
            <a:avLst>
              <a:gd name="adj" fmla="val 203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5" name="Text 3"/>
          <p:cNvSpPr/>
          <p:nvPr/>
        </p:nvSpPr>
        <p:spPr>
          <a:xfrm>
            <a:off x="992148" y="353175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Valkuil</a:t>
            </a:r>
            <a:endParaRPr lang="en-US" sz="1950" dirty="0"/>
          </a:p>
        </p:txBody>
      </p:sp>
      <p:sp>
        <p:nvSpPr>
          <p:cNvPr id="6" name="Text 4"/>
          <p:cNvSpPr/>
          <p:nvPr/>
        </p:nvSpPr>
        <p:spPr>
          <a:xfrm>
            <a:off x="992148" y="3960971"/>
            <a:ext cx="602551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Je hoofd zit nog in 'vakantiemodus'. Afleiding is een reëel risico. Je denkt misschien nog aan het kerstdiner of de skipiste.</a:t>
            </a:r>
            <a:endParaRPr lang="en-US" sz="1550" dirty="0"/>
          </a:p>
        </p:txBody>
      </p:sp>
      <p:sp>
        <p:nvSpPr>
          <p:cNvPr id="7" name="Shape 5"/>
          <p:cNvSpPr/>
          <p:nvPr/>
        </p:nvSpPr>
        <p:spPr>
          <a:xfrm>
            <a:off x="7414379" y="3333393"/>
            <a:ext cx="6422231" cy="1461016"/>
          </a:xfrm>
          <a:prstGeom prst="roundRect">
            <a:avLst>
              <a:gd name="adj" fmla="val 203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8" name="Text 6"/>
          <p:cNvSpPr/>
          <p:nvPr/>
        </p:nvSpPr>
        <p:spPr>
          <a:xfrm>
            <a:off x="7612737" y="3531751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Het Gevaar</a:t>
            </a:r>
            <a:endParaRPr lang="en-US" sz="1950" dirty="0"/>
          </a:p>
        </p:txBody>
      </p:sp>
      <p:sp>
        <p:nvSpPr>
          <p:cNvPr id="9" name="Text 7"/>
          <p:cNvSpPr/>
          <p:nvPr/>
        </p:nvSpPr>
        <p:spPr>
          <a:xfrm>
            <a:off x="7612737" y="3960971"/>
            <a:ext cx="602551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Blind doorgaan waar je bent gebleven. Zomaar aannemen dat alles nog hetzelfde is. Dit kan leiden tot ongelukken.</a:t>
            </a:r>
            <a:endParaRPr lang="en-US" sz="1550" dirty="0"/>
          </a:p>
        </p:txBody>
      </p:sp>
      <p:sp>
        <p:nvSpPr>
          <p:cNvPr id="10" name="Shape 8"/>
          <p:cNvSpPr/>
          <p:nvPr/>
        </p:nvSpPr>
        <p:spPr>
          <a:xfrm>
            <a:off x="793790" y="4992767"/>
            <a:ext cx="6422231" cy="1461016"/>
          </a:xfrm>
          <a:prstGeom prst="roundRect">
            <a:avLst>
              <a:gd name="adj" fmla="val 2038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11" name="Text 9"/>
          <p:cNvSpPr/>
          <p:nvPr/>
        </p:nvSpPr>
        <p:spPr>
          <a:xfrm>
            <a:off x="992148" y="5191125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Het Voordeel</a:t>
            </a:r>
            <a:endParaRPr lang="en-US" sz="1950" dirty="0"/>
          </a:p>
        </p:txBody>
      </p:sp>
      <p:sp>
        <p:nvSpPr>
          <p:cNvPr id="12" name="Text 10"/>
          <p:cNvSpPr/>
          <p:nvPr/>
        </p:nvSpPr>
        <p:spPr>
          <a:xfrm>
            <a:off x="992148" y="5620345"/>
            <a:ext cx="602551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Je routine is doorbroken, je 'automatische piloot' staat UIT. Gebruik dit! Kijk met frisse ogen naar je werkplek.</a:t>
            </a:r>
            <a:endParaRPr lang="en-US" sz="1550" dirty="0"/>
          </a:p>
        </p:txBody>
      </p:sp>
      <p:sp>
        <p:nvSpPr>
          <p:cNvPr id="13" name="Shape 11"/>
          <p:cNvSpPr/>
          <p:nvPr/>
        </p:nvSpPr>
        <p:spPr>
          <a:xfrm>
            <a:off x="7414379" y="4992767"/>
            <a:ext cx="6422231" cy="1461016"/>
          </a:xfrm>
          <a:prstGeom prst="roundRect">
            <a:avLst>
              <a:gd name="adj" fmla="val 2038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14" name="Text 12"/>
          <p:cNvSpPr/>
          <p:nvPr/>
        </p:nvSpPr>
        <p:spPr>
          <a:xfrm>
            <a:off x="7612737" y="5191125"/>
            <a:ext cx="2480905" cy="310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400"/>
              </a:lnSpc>
              <a:buNone/>
            </a:pPr>
            <a:r>
              <a:rPr lang="en-US" sz="195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Actie</a:t>
            </a:r>
            <a:endParaRPr lang="en-US" sz="1950" dirty="0"/>
          </a:p>
        </p:txBody>
      </p:sp>
      <p:sp>
        <p:nvSpPr>
          <p:cNvPr id="15" name="Text 13"/>
          <p:cNvSpPr/>
          <p:nvPr/>
        </p:nvSpPr>
        <p:spPr>
          <a:xfrm>
            <a:off x="7612737" y="5620345"/>
            <a:ext cx="602551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Bekijk je werkplek alsof het de eerste keer is. Zie je risico's die je normaal over het hoofd zou zien?</a:t>
            </a:r>
            <a:endParaRPr lang="en-US" sz="1550" dirty="0"/>
          </a:p>
        </p:txBody>
      </p:sp>
      <p:pic>
        <p:nvPicPr>
          <p:cNvPr id="16" name="Afbeelding 15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A278696D-DE52-273E-939A-7A0290330B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969407"/>
            <a:ext cx="7013853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Wat is de LMRA ook alweer?</a:t>
            </a:r>
            <a:endParaRPr lang="en-US" sz="390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2110383"/>
            <a:ext cx="4926568" cy="4926568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6212086" y="2085499"/>
            <a:ext cx="4432102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Laatste Minuut Risico Analyse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6212086" y="2655927"/>
            <a:ext cx="763202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LMRA staat voor </a:t>
            </a:r>
            <a:r>
              <a:rPr lang="en-US" sz="15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Laatste Minuut Risico Analyse</a:t>
            </a: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. Het is de mentale check die je uitvoert vlak voordat je begint met je werkzaamheden.</a:t>
            </a:r>
            <a:endParaRPr lang="en-US" sz="1550" dirty="0"/>
          </a:p>
        </p:txBody>
      </p:sp>
      <p:sp>
        <p:nvSpPr>
          <p:cNvPr id="6" name="Text 3"/>
          <p:cNvSpPr/>
          <p:nvPr/>
        </p:nvSpPr>
        <p:spPr>
          <a:xfrm>
            <a:off x="6212086" y="3469600"/>
            <a:ext cx="763202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Het is geen papierwerk of bureaucratie. Het is een korte, bewuste pauze om na te denken over wat je gaat doen en welke risico's er zijn.</a:t>
            </a:r>
            <a:endParaRPr lang="en-US" sz="1550" dirty="0"/>
          </a:p>
        </p:txBody>
      </p:sp>
      <p:sp>
        <p:nvSpPr>
          <p:cNvPr id="7" name="Text 4"/>
          <p:cNvSpPr/>
          <p:nvPr/>
        </p:nvSpPr>
        <p:spPr>
          <a:xfrm>
            <a:off x="6212086" y="4283273"/>
            <a:ext cx="7632025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Deze check kan levens redden</a:t>
            </a: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 en voorkomt ongevallen die anders gemakkelijk kunnen gebeuren.</a:t>
            </a:r>
            <a:endParaRPr lang="en-US" sz="1550" dirty="0"/>
          </a:p>
        </p:txBody>
      </p:sp>
      <p:pic>
        <p:nvPicPr>
          <p:cNvPr id="8" name="Afbeelding 7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F1045E7B-9F60-A88B-0945-857882C847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93790" y="1859994"/>
            <a:ext cx="597396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3 Stappen van LMRA</a:t>
            </a:r>
            <a:endParaRPr lang="en-US" sz="3900" dirty="0"/>
          </a:p>
        </p:txBody>
      </p:sp>
      <p:sp>
        <p:nvSpPr>
          <p:cNvPr id="3" name="Text 1"/>
          <p:cNvSpPr/>
          <p:nvPr/>
        </p:nvSpPr>
        <p:spPr>
          <a:xfrm>
            <a:off x="793790" y="2876907"/>
            <a:ext cx="13042821" cy="31754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Een effectieve LMRA bestaat uit drie simpele maar cruciale stappen. Onthoud ze goed.</a:t>
            </a:r>
            <a:endParaRPr lang="en-US" sz="1550" dirty="0"/>
          </a:p>
        </p:txBody>
      </p:sp>
      <p:pic>
        <p:nvPicPr>
          <p:cNvPr id="4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90" y="3417689"/>
            <a:ext cx="4347567" cy="793790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92148" y="440983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STOP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992148" y="4900970"/>
            <a:ext cx="3950851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Kijk goed om je heen. Neem de tijd om de situatie waar te nemen. Wat zie je? Welke werkzaamheden worden er uitgevoerd? Wie zijn er aanwezig?</a:t>
            </a:r>
            <a:endParaRPr lang="en-US" sz="1550" dirty="0"/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1357" y="3417689"/>
            <a:ext cx="4347567" cy="793790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5339715" y="440983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DENK</a:t>
            </a:r>
            <a:endParaRPr lang="en-US" sz="2300" dirty="0"/>
          </a:p>
        </p:txBody>
      </p:sp>
      <p:sp>
        <p:nvSpPr>
          <p:cNvPr id="9" name="Text 5"/>
          <p:cNvSpPr/>
          <p:nvPr/>
        </p:nvSpPr>
        <p:spPr>
          <a:xfrm>
            <a:off x="5339715" y="4900970"/>
            <a:ext cx="395085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Wat zijn de risico's hier en nu? Analyseer de situatie. Welke gevaren zijn er? Wat kan er misgaan? Zijn de maatregelen adequaat?</a:t>
            </a:r>
            <a:endParaRPr lang="en-US" sz="1550" dirty="0"/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88924" y="3417689"/>
            <a:ext cx="4347567" cy="793790"/>
          </a:xfrm>
          <a:prstGeom prst="rect">
            <a:avLst/>
          </a:prstGeom>
        </p:spPr>
      </p:pic>
      <p:sp>
        <p:nvSpPr>
          <p:cNvPr id="11" name="Text 6"/>
          <p:cNvSpPr/>
          <p:nvPr/>
        </p:nvSpPr>
        <p:spPr>
          <a:xfrm>
            <a:off x="9687282" y="4409837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DOE</a:t>
            </a:r>
            <a:endParaRPr lang="en-US" sz="2300" dirty="0"/>
          </a:p>
        </p:txBody>
      </p:sp>
      <p:sp>
        <p:nvSpPr>
          <p:cNvPr id="12" name="Text 7"/>
          <p:cNvSpPr/>
          <p:nvPr/>
        </p:nvSpPr>
        <p:spPr>
          <a:xfrm>
            <a:off x="9687282" y="4900970"/>
            <a:ext cx="3950851" cy="95261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het veilig? Dan kun je starten. Niet veilig? Onderneem actie. Los het probleem op of schakel hulp in voordat je begint.</a:t>
            </a:r>
            <a:endParaRPr lang="en-US" sz="1550" dirty="0"/>
          </a:p>
        </p:txBody>
      </p:sp>
      <p:pic>
        <p:nvPicPr>
          <p:cNvPr id="13" name="Afbeelding 12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043D8941-23A0-CC98-FDFC-746556D7D3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79490" y="467082"/>
            <a:ext cx="7182207" cy="53078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150"/>
              </a:lnSpc>
              <a:buNone/>
            </a:pPr>
            <a:r>
              <a:rPr lang="en-US" sz="3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Waar kijk je naar tijdens je check?</a:t>
            </a:r>
            <a:endParaRPr lang="en-US" sz="3300" dirty="0"/>
          </a:p>
        </p:txBody>
      </p:sp>
      <p:sp>
        <p:nvSpPr>
          <p:cNvPr id="3" name="Text 1"/>
          <p:cNvSpPr/>
          <p:nvPr/>
        </p:nvSpPr>
        <p:spPr>
          <a:xfrm>
            <a:off x="679490" y="1337548"/>
            <a:ext cx="13271421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Een grondige LMRA controleert vier belangrijke aspecten van je werkomgeving. Neem ze allemaal mee in je analyse.</a:t>
            </a:r>
            <a:endParaRPr lang="en-US" sz="1300" dirty="0"/>
          </a:p>
        </p:txBody>
      </p:sp>
      <p:sp>
        <p:nvSpPr>
          <p:cNvPr id="4" name="Shape 2"/>
          <p:cNvSpPr/>
          <p:nvPr/>
        </p:nvSpPr>
        <p:spPr>
          <a:xfrm>
            <a:off x="679490" y="1800463"/>
            <a:ext cx="6550819" cy="3064907"/>
          </a:xfrm>
          <a:prstGeom prst="roundRect">
            <a:avLst>
              <a:gd name="adj" fmla="val 3580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5" name="Shape 3"/>
          <p:cNvSpPr/>
          <p:nvPr/>
        </p:nvSpPr>
        <p:spPr>
          <a:xfrm>
            <a:off x="656630" y="1800463"/>
            <a:ext cx="91440" cy="3064907"/>
          </a:xfrm>
          <a:prstGeom prst="roundRect">
            <a:avLst>
              <a:gd name="adj" fmla="val 27869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6" name="Text 4"/>
          <p:cNvSpPr/>
          <p:nvPr/>
        </p:nvSpPr>
        <p:spPr>
          <a:xfrm>
            <a:off x="940713" y="1993106"/>
            <a:ext cx="2548295" cy="318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Omgeving</a:t>
            </a:r>
            <a:endParaRPr lang="en-US" sz="2000" dirty="0"/>
          </a:p>
        </p:txBody>
      </p:sp>
      <p:sp>
        <p:nvSpPr>
          <p:cNvPr id="7" name="Text 5"/>
          <p:cNvSpPr/>
          <p:nvPr/>
        </p:nvSpPr>
        <p:spPr>
          <a:xfrm>
            <a:off x="940713" y="2413516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Zijn er obstakels in de werkruimte?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940713" y="2744748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de vloer glad of onstabiel?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940713" y="3075980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er voldoende verlichting?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940713" y="3407212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Zijn er hoogteverschillen?</a:t>
            </a:r>
            <a:endParaRPr lang="en-US" sz="1300" dirty="0"/>
          </a:p>
        </p:txBody>
      </p:sp>
      <p:sp>
        <p:nvSpPr>
          <p:cNvPr id="11" name="Text 9"/>
          <p:cNvSpPr/>
          <p:nvPr/>
        </p:nvSpPr>
        <p:spPr>
          <a:xfrm>
            <a:off x="940713" y="3738443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Wat is de weersituatie?</a:t>
            </a:r>
            <a:endParaRPr lang="en-US" sz="1300" dirty="0"/>
          </a:p>
        </p:txBody>
      </p:sp>
      <p:sp>
        <p:nvSpPr>
          <p:cNvPr id="12" name="Text 10"/>
          <p:cNvSpPr/>
          <p:nvPr/>
        </p:nvSpPr>
        <p:spPr>
          <a:xfrm>
            <a:off x="940713" y="4069675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de werkplek ordelijk en net?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940713" y="4400907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de nodige signalisatie nog aanwezig en toepasselijk?</a:t>
            </a:r>
            <a:endParaRPr lang="en-US" sz="1300" dirty="0"/>
          </a:p>
        </p:txBody>
      </p:sp>
      <p:sp>
        <p:nvSpPr>
          <p:cNvPr id="14" name="Shape 12"/>
          <p:cNvSpPr/>
          <p:nvPr/>
        </p:nvSpPr>
        <p:spPr>
          <a:xfrm>
            <a:off x="7400092" y="1800463"/>
            <a:ext cx="6550819" cy="3064907"/>
          </a:xfrm>
          <a:prstGeom prst="roundRect">
            <a:avLst>
              <a:gd name="adj" fmla="val 3580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15" name="Shape 13"/>
          <p:cNvSpPr/>
          <p:nvPr/>
        </p:nvSpPr>
        <p:spPr>
          <a:xfrm>
            <a:off x="7377232" y="1800463"/>
            <a:ext cx="91440" cy="3064907"/>
          </a:xfrm>
          <a:prstGeom prst="roundRect">
            <a:avLst>
              <a:gd name="adj" fmla="val 27869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16" name="Text 14"/>
          <p:cNvSpPr/>
          <p:nvPr/>
        </p:nvSpPr>
        <p:spPr>
          <a:xfrm>
            <a:off x="7661315" y="1993106"/>
            <a:ext cx="2548295" cy="318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Gereedschap</a:t>
            </a:r>
            <a:endParaRPr lang="en-US" sz="2000" dirty="0"/>
          </a:p>
        </p:txBody>
      </p:sp>
      <p:sp>
        <p:nvSpPr>
          <p:cNvPr id="17" name="Text 15"/>
          <p:cNvSpPr/>
          <p:nvPr/>
        </p:nvSpPr>
        <p:spPr>
          <a:xfrm>
            <a:off x="7661315" y="2413516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het gereedschap intact?</a:t>
            </a:r>
            <a:endParaRPr lang="en-US" sz="1300" dirty="0"/>
          </a:p>
        </p:txBody>
      </p:sp>
      <p:sp>
        <p:nvSpPr>
          <p:cNvPr id="18" name="Text 16"/>
          <p:cNvSpPr/>
          <p:nvPr/>
        </p:nvSpPr>
        <p:spPr>
          <a:xfrm>
            <a:off x="7661315" y="2744748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het gekeurd en geïnspecteerd?</a:t>
            </a:r>
            <a:endParaRPr lang="en-US" sz="1300" dirty="0"/>
          </a:p>
        </p:txBody>
      </p:sp>
      <p:sp>
        <p:nvSpPr>
          <p:cNvPr id="19" name="Text 17"/>
          <p:cNvSpPr/>
          <p:nvPr/>
        </p:nvSpPr>
        <p:spPr>
          <a:xfrm>
            <a:off x="7661315" y="3075980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Gebruik je het juiste gereedschap voor deze klus?</a:t>
            </a:r>
            <a:endParaRPr lang="en-US" sz="1300" dirty="0"/>
          </a:p>
        </p:txBody>
      </p:sp>
      <p:sp>
        <p:nvSpPr>
          <p:cNvPr id="20" name="Text 18"/>
          <p:cNvSpPr/>
          <p:nvPr/>
        </p:nvSpPr>
        <p:spPr>
          <a:xfrm>
            <a:off x="7661315" y="3407212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Werkt alle apparatuur correct?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7661315" y="3738443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Zijn er voldoende en duidelijke instructies?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679490" y="5035153"/>
            <a:ext cx="6550819" cy="2733675"/>
          </a:xfrm>
          <a:prstGeom prst="roundRect">
            <a:avLst>
              <a:gd name="adj" fmla="val 4014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23" name="Shape 21"/>
          <p:cNvSpPr/>
          <p:nvPr/>
        </p:nvSpPr>
        <p:spPr>
          <a:xfrm>
            <a:off x="656630" y="5035153"/>
            <a:ext cx="91440" cy="2733675"/>
          </a:xfrm>
          <a:prstGeom prst="roundRect">
            <a:avLst>
              <a:gd name="adj" fmla="val 27869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24" name="Text 22"/>
          <p:cNvSpPr/>
          <p:nvPr/>
        </p:nvSpPr>
        <p:spPr>
          <a:xfrm>
            <a:off x="940713" y="5227796"/>
            <a:ext cx="2548295" cy="318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PBM's</a:t>
            </a:r>
            <a:endParaRPr lang="en-US" sz="2000" dirty="0"/>
          </a:p>
        </p:txBody>
      </p:sp>
      <p:sp>
        <p:nvSpPr>
          <p:cNvPr id="25" name="Text 23"/>
          <p:cNvSpPr/>
          <p:nvPr/>
        </p:nvSpPr>
        <p:spPr>
          <a:xfrm>
            <a:off x="940713" y="5648206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Heb je de juiste persoonlijke beschermingsmiddelen?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940713" y="5979438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Zijn ze in goede staat?</a:t>
            </a:r>
            <a:endParaRPr lang="en-US" sz="1300" dirty="0"/>
          </a:p>
        </p:txBody>
      </p:sp>
      <p:sp>
        <p:nvSpPr>
          <p:cNvPr id="27" name="Text 25"/>
          <p:cNvSpPr/>
          <p:nvPr/>
        </p:nvSpPr>
        <p:spPr>
          <a:xfrm>
            <a:off x="940713" y="6310670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Past je bescherming bij de specifieke taak?</a:t>
            </a:r>
            <a:endParaRPr lang="en-US" sz="1300" dirty="0"/>
          </a:p>
        </p:txBody>
      </p:sp>
      <p:sp>
        <p:nvSpPr>
          <p:cNvPr id="28" name="Text 26"/>
          <p:cNvSpPr/>
          <p:nvPr/>
        </p:nvSpPr>
        <p:spPr>
          <a:xfrm>
            <a:off x="940713" y="6641902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Heb ik de juiste maat en zijn de verschillende PBM compatibel?</a:t>
            </a:r>
            <a:endParaRPr lang="en-US" sz="1300" dirty="0"/>
          </a:p>
        </p:txBody>
      </p:sp>
      <p:sp>
        <p:nvSpPr>
          <p:cNvPr id="29" name="Shape 27"/>
          <p:cNvSpPr/>
          <p:nvPr/>
        </p:nvSpPr>
        <p:spPr>
          <a:xfrm>
            <a:off x="7400092" y="5035153"/>
            <a:ext cx="6550819" cy="2733675"/>
          </a:xfrm>
          <a:prstGeom prst="roundRect">
            <a:avLst>
              <a:gd name="adj" fmla="val 4014"/>
            </a:avLst>
          </a:prstGeom>
          <a:solidFill>
            <a:srgbClr val="FFFFFF"/>
          </a:solidFill>
          <a:ln w="22860">
            <a:solidFill>
              <a:srgbClr val="D8D4D4"/>
            </a:solidFill>
            <a:prstDash val="solid"/>
          </a:ln>
        </p:spPr>
        <p:txBody>
          <a:bodyPr/>
          <a:lstStyle/>
          <a:p>
            <a:endParaRPr lang="nl-NL"/>
          </a:p>
        </p:txBody>
      </p:sp>
      <p:sp>
        <p:nvSpPr>
          <p:cNvPr id="30" name="Shape 28"/>
          <p:cNvSpPr/>
          <p:nvPr/>
        </p:nvSpPr>
        <p:spPr>
          <a:xfrm>
            <a:off x="7377232" y="5035153"/>
            <a:ext cx="91440" cy="2733675"/>
          </a:xfrm>
          <a:prstGeom prst="roundRect">
            <a:avLst>
              <a:gd name="adj" fmla="val 27869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31" name="Text 29"/>
          <p:cNvSpPr/>
          <p:nvPr/>
        </p:nvSpPr>
        <p:spPr>
          <a:xfrm>
            <a:off x="7661315" y="5227796"/>
            <a:ext cx="2548295" cy="31849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Collega's</a:t>
            </a:r>
            <a:endParaRPr lang="en-US" sz="2000" dirty="0"/>
          </a:p>
        </p:txBody>
      </p:sp>
      <p:sp>
        <p:nvSpPr>
          <p:cNvPr id="32" name="Text 30"/>
          <p:cNvSpPr/>
          <p:nvPr/>
        </p:nvSpPr>
        <p:spPr>
          <a:xfrm>
            <a:off x="7661315" y="5648206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Werken we veilig samen?</a:t>
            </a:r>
            <a:endParaRPr lang="en-US" sz="1300" dirty="0"/>
          </a:p>
        </p:txBody>
      </p:sp>
      <p:sp>
        <p:nvSpPr>
          <p:cNvPr id="33" name="Text 31"/>
          <p:cNvSpPr/>
          <p:nvPr/>
        </p:nvSpPr>
        <p:spPr>
          <a:xfrm>
            <a:off x="7661315" y="5979438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Weten collega's wat je gaat doen?</a:t>
            </a:r>
            <a:endParaRPr lang="en-US" sz="1300" dirty="0"/>
          </a:p>
        </p:txBody>
      </p:sp>
      <p:sp>
        <p:nvSpPr>
          <p:cNvPr id="34" name="Text 32"/>
          <p:cNvSpPr/>
          <p:nvPr/>
        </p:nvSpPr>
        <p:spPr>
          <a:xfrm>
            <a:off x="7661315" y="6310670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de communicatie duidelijk?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7661315" y="6641902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Kan iemand in gevaar komen door jouw werkzaamheden?</a:t>
            </a:r>
            <a:endParaRPr lang="en-US" sz="1300" dirty="0"/>
          </a:p>
        </p:txBody>
      </p:sp>
      <p:sp>
        <p:nvSpPr>
          <p:cNvPr id="36" name="Text 34"/>
          <p:cNvSpPr/>
          <p:nvPr/>
        </p:nvSpPr>
        <p:spPr>
          <a:xfrm>
            <a:off x="7661315" y="6973133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Is de vergunning in orde?</a:t>
            </a:r>
            <a:endParaRPr lang="en-US" sz="1300" dirty="0"/>
          </a:p>
        </p:txBody>
      </p:sp>
      <p:sp>
        <p:nvSpPr>
          <p:cNvPr id="37" name="Text 35"/>
          <p:cNvSpPr/>
          <p:nvPr/>
        </p:nvSpPr>
        <p:spPr>
          <a:xfrm>
            <a:off x="7661315" y="7304365"/>
            <a:ext cx="6096953" cy="27182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100"/>
              </a:lnSpc>
              <a:buSzPct val="100000"/>
              <a:buChar char="•"/>
            </a:pPr>
            <a:r>
              <a:rPr lang="en-US" sz="13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Zijn de instructies duidelijk?</a:t>
            </a:r>
            <a:endParaRPr lang="en-US" sz="1300" dirty="0"/>
          </a:p>
        </p:txBody>
      </p:sp>
      <p:pic>
        <p:nvPicPr>
          <p:cNvPr id="38" name="Afbeelding 37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4F9BB59E-6AF3-9998-DBE5-177F88D1E4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280190" y="1530191"/>
            <a:ext cx="4961811" cy="6200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4850"/>
              </a:lnSpc>
              <a:buNone/>
            </a:pPr>
            <a:r>
              <a:rPr lang="en-US" sz="39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Wanneer stoppen?</a:t>
            </a:r>
            <a:endParaRPr lang="en-US" sz="3900" dirty="0"/>
          </a:p>
        </p:txBody>
      </p:sp>
      <p:sp>
        <p:nvSpPr>
          <p:cNvPr id="4" name="Shape 1"/>
          <p:cNvSpPr/>
          <p:nvPr/>
        </p:nvSpPr>
        <p:spPr>
          <a:xfrm>
            <a:off x="6280190" y="2447925"/>
            <a:ext cx="3679031" cy="2530078"/>
          </a:xfrm>
          <a:prstGeom prst="roundRect">
            <a:avLst>
              <a:gd name="adj" fmla="val 1177"/>
            </a:avLst>
          </a:prstGeom>
          <a:solidFill>
            <a:srgbClr val="FF8C00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5" name="Text 2"/>
          <p:cNvSpPr/>
          <p:nvPr/>
        </p:nvSpPr>
        <p:spPr>
          <a:xfrm>
            <a:off x="6478548" y="2646283"/>
            <a:ext cx="3282315" cy="74414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00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Bij Twijfel = NIET starten</a:t>
            </a:r>
            <a:endParaRPr lang="en-US" sz="2300" dirty="0"/>
          </a:p>
        </p:txBody>
      </p:sp>
      <p:sp>
        <p:nvSpPr>
          <p:cNvPr id="6" name="Text 3"/>
          <p:cNvSpPr/>
          <p:nvPr/>
        </p:nvSpPr>
        <p:spPr>
          <a:xfrm>
            <a:off x="6478548" y="3509486"/>
            <a:ext cx="3282315" cy="127015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0000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Als je een 'niet pluis' gevoel hebt, luister daar naar. Je intuïtie heeft vaak gelijk. Het is beter om vijf minuten te verliezen dan een leven.</a:t>
            </a:r>
            <a:endParaRPr lang="en-US" sz="1550" dirty="0"/>
          </a:p>
        </p:txBody>
      </p:sp>
      <p:sp>
        <p:nvSpPr>
          <p:cNvPr id="7" name="Shape 4"/>
          <p:cNvSpPr/>
          <p:nvPr/>
        </p:nvSpPr>
        <p:spPr>
          <a:xfrm>
            <a:off x="10157579" y="2447925"/>
            <a:ext cx="3679031" cy="2530078"/>
          </a:xfrm>
          <a:prstGeom prst="roundRect">
            <a:avLst>
              <a:gd name="adj" fmla="val 1177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8" name="Text 5"/>
          <p:cNvSpPr/>
          <p:nvPr/>
        </p:nvSpPr>
        <p:spPr>
          <a:xfrm>
            <a:off x="10355937" y="2646283"/>
            <a:ext cx="2977039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Spreek je uit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10355937" y="3137416"/>
            <a:ext cx="3282315" cy="158769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Niemand wordt boos als je veiligheid voorop stelt.</a:t>
            </a: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 Het is juist een teken van professionaliteit. Overleg met je leidinggevende of collega's als je twijfelt.</a:t>
            </a:r>
            <a:endParaRPr lang="en-US" sz="1550" dirty="0"/>
          </a:p>
        </p:txBody>
      </p:sp>
      <p:sp>
        <p:nvSpPr>
          <p:cNvPr id="10" name="Shape 7"/>
          <p:cNvSpPr/>
          <p:nvPr/>
        </p:nvSpPr>
        <p:spPr>
          <a:xfrm>
            <a:off x="6280190" y="5176361"/>
            <a:ext cx="7556421" cy="1522928"/>
          </a:xfrm>
          <a:prstGeom prst="roundRect">
            <a:avLst>
              <a:gd name="adj" fmla="val 1955"/>
            </a:avLst>
          </a:prstGeom>
          <a:solidFill>
            <a:srgbClr val="F2EEEE"/>
          </a:solidFill>
          <a:ln/>
        </p:spPr>
        <p:txBody>
          <a:bodyPr/>
          <a:lstStyle/>
          <a:p>
            <a:endParaRPr lang="nl-NL"/>
          </a:p>
        </p:txBody>
      </p:sp>
      <p:sp>
        <p:nvSpPr>
          <p:cNvPr id="11" name="Text 8"/>
          <p:cNvSpPr/>
          <p:nvPr/>
        </p:nvSpPr>
        <p:spPr>
          <a:xfrm>
            <a:off x="6478548" y="5374719"/>
            <a:ext cx="3899535" cy="3720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900"/>
              </a:lnSpc>
              <a:buNone/>
            </a:pPr>
            <a:r>
              <a:rPr lang="en-US" sz="23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Veiligheid boven planning</a:t>
            </a:r>
            <a:endParaRPr lang="en-US" sz="2300" dirty="0"/>
          </a:p>
        </p:txBody>
      </p:sp>
      <p:sp>
        <p:nvSpPr>
          <p:cNvPr id="12" name="Text 9"/>
          <p:cNvSpPr/>
          <p:nvPr/>
        </p:nvSpPr>
        <p:spPr>
          <a:xfrm>
            <a:off x="6478548" y="5865852"/>
            <a:ext cx="7159704" cy="6350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ts val="2500"/>
              </a:lnSpc>
              <a:buNone/>
            </a:pPr>
            <a:r>
              <a:rPr lang="en-US" sz="15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Een strakke planning is belangrijk, maar nooit belangrijker dan veiligheid. Stop altijd als de situatie onveilig is. Los het probleem eerst op.</a:t>
            </a:r>
            <a:endParaRPr lang="en-US" sz="1550" dirty="0"/>
          </a:p>
        </p:txBody>
      </p:sp>
      <p:pic>
        <p:nvPicPr>
          <p:cNvPr id="13" name="Afbeelding 12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AA6123B7-131E-171B-1071-F41CE330BA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3890" y="442674"/>
            <a:ext cx="4772501" cy="5031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950"/>
              </a:lnSpc>
              <a:buNone/>
            </a:pPr>
            <a:r>
              <a:rPr lang="en-US" sz="315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Praktijkcase: Wat zie jij?</a:t>
            </a:r>
            <a:endParaRPr lang="en-US" sz="3150" dirty="0"/>
          </a:p>
        </p:txBody>
      </p:sp>
      <p:pic>
        <p:nvPicPr>
          <p:cNvPr id="3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890" y="1368385"/>
            <a:ext cx="6247564" cy="6247564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8243998" y="1348264"/>
            <a:ext cx="2772728" cy="3018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350"/>
              </a:lnSpc>
              <a:buNone/>
            </a:pPr>
            <a:r>
              <a:rPr lang="en-US" sz="19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Analyseer deze situatie</a:t>
            </a:r>
            <a:endParaRPr lang="en-US" sz="1900" dirty="0"/>
          </a:p>
        </p:txBody>
      </p:sp>
      <p:sp>
        <p:nvSpPr>
          <p:cNvPr id="5" name="Text 2"/>
          <p:cNvSpPr/>
          <p:nvPr/>
        </p:nvSpPr>
        <p:spPr>
          <a:xfrm>
            <a:off x="8205907" y="1811060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Wat ging hier mis?</a:t>
            </a:r>
            <a:r>
              <a:rPr lang="en-US" sz="12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 Bekijk de situatie en denk na over de risico's.</a:t>
            </a:r>
            <a:endParaRPr lang="en-US" sz="1250" dirty="0"/>
          </a:p>
        </p:txBody>
      </p:sp>
      <p:sp>
        <p:nvSpPr>
          <p:cNvPr id="6" name="Text 3"/>
          <p:cNvSpPr/>
          <p:nvPr/>
        </p:nvSpPr>
        <p:spPr>
          <a:xfrm>
            <a:off x="8205907" y="2213372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Vragen om over na te denken:</a:t>
            </a:r>
            <a:endParaRPr lang="en-US" sz="1250" dirty="0"/>
          </a:p>
        </p:txBody>
      </p:sp>
      <p:sp>
        <p:nvSpPr>
          <p:cNvPr id="7" name="Text 4"/>
          <p:cNvSpPr/>
          <p:nvPr/>
        </p:nvSpPr>
        <p:spPr>
          <a:xfrm>
            <a:off x="8205907" y="2615684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Welke gevaren zie je in deze werkplek?</a:t>
            </a:r>
            <a:endParaRPr lang="en-US" sz="1250" dirty="0"/>
          </a:p>
        </p:txBody>
      </p:sp>
      <p:sp>
        <p:nvSpPr>
          <p:cNvPr id="8" name="Text 5"/>
          <p:cNvSpPr/>
          <p:nvPr/>
        </p:nvSpPr>
        <p:spPr>
          <a:xfrm>
            <a:off x="8205907" y="2929533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Wat had je moeten zien tijdens de 'Stop en Denk' fase?</a:t>
            </a:r>
            <a:endParaRPr lang="en-US" sz="1250" dirty="0"/>
          </a:p>
        </p:txBody>
      </p:sp>
      <p:sp>
        <p:nvSpPr>
          <p:cNvPr id="9" name="Text 6"/>
          <p:cNvSpPr/>
          <p:nvPr/>
        </p:nvSpPr>
        <p:spPr>
          <a:xfrm>
            <a:off x="8205907" y="3243382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Welke maatregelen ontbreken er?</a:t>
            </a:r>
            <a:endParaRPr lang="en-US" sz="1250" dirty="0"/>
          </a:p>
        </p:txBody>
      </p:sp>
      <p:sp>
        <p:nvSpPr>
          <p:cNvPr id="10" name="Text 7"/>
          <p:cNvSpPr/>
          <p:nvPr/>
        </p:nvSpPr>
        <p:spPr>
          <a:xfrm>
            <a:off x="8205907" y="3557230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2000"/>
              </a:lnSpc>
              <a:buSzPct val="100000"/>
              <a:buChar char="•"/>
            </a:pPr>
            <a:r>
              <a:rPr lang="en-US" sz="12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Zou jij hier veilig kunnen werken?</a:t>
            </a:r>
            <a:endParaRPr lang="en-US" sz="1250" dirty="0"/>
          </a:p>
        </p:txBody>
      </p:sp>
      <p:sp>
        <p:nvSpPr>
          <p:cNvPr id="11" name="Text 8"/>
          <p:cNvSpPr/>
          <p:nvPr/>
        </p:nvSpPr>
        <p:spPr>
          <a:xfrm>
            <a:off x="8205907" y="3959543"/>
            <a:ext cx="578810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2000"/>
              </a:lnSpc>
              <a:buNone/>
            </a:pPr>
            <a:r>
              <a:rPr lang="en-US" sz="125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Bespreek dit samen met je collega's.</a:t>
            </a:r>
            <a:endParaRPr lang="en-US" sz="1250" dirty="0"/>
          </a:p>
        </p:txBody>
      </p:sp>
      <p:pic>
        <p:nvPicPr>
          <p:cNvPr id="12" name="Afbeelding 11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D9CB0440-3AA1-219D-63D1-43F8883BE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13398" y="355163"/>
            <a:ext cx="3479959" cy="40100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50"/>
              </a:lnSpc>
              <a:buNone/>
            </a:pPr>
            <a:r>
              <a:rPr lang="en-US" sz="25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De Quiz: Kennischeck</a:t>
            </a:r>
            <a:endParaRPr lang="en-US" sz="2500" dirty="0"/>
          </a:p>
        </p:txBody>
      </p:sp>
      <p:sp>
        <p:nvSpPr>
          <p:cNvPr id="3" name="Text 1"/>
          <p:cNvSpPr/>
          <p:nvPr/>
        </p:nvSpPr>
        <p:spPr>
          <a:xfrm>
            <a:off x="513398" y="1012865"/>
            <a:ext cx="13347568" cy="24062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600"/>
              </a:lnSpc>
              <a:buNone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Test je kennis over de LMRA met deze vijf vragen. Bespreek de antwoorden met je team.</a:t>
            </a:r>
            <a:endParaRPr lang="en-US" sz="1400" dirty="0"/>
          </a:p>
        </p:txBody>
      </p:sp>
      <p:sp>
        <p:nvSpPr>
          <p:cNvPr id="4" name="Text 2"/>
          <p:cNvSpPr/>
          <p:nvPr/>
        </p:nvSpPr>
        <p:spPr>
          <a:xfrm>
            <a:off x="513398" y="1410653"/>
            <a:ext cx="4544139" cy="2406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Vraag 1:</a:t>
            </a: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Wanneer moet je een LMRA uitvoeren?</a:t>
            </a:r>
            <a:endParaRPr lang="en-US" sz="2000" dirty="0"/>
          </a:p>
        </p:txBody>
      </p:sp>
      <p:sp>
        <p:nvSpPr>
          <p:cNvPr id="5" name="Text 3"/>
          <p:cNvSpPr/>
          <p:nvPr/>
        </p:nvSpPr>
        <p:spPr>
          <a:xfrm>
            <a:off x="513398" y="1843802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A. Thuis, voordat je in de auto stapt</a:t>
            </a:r>
            <a:endParaRPr lang="en-US" sz="1400" dirty="0"/>
          </a:p>
        </p:txBody>
      </p:sp>
      <p:sp>
        <p:nvSpPr>
          <p:cNvPr id="6" name="Text 4"/>
          <p:cNvSpPr/>
          <p:nvPr/>
        </p:nvSpPr>
        <p:spPr>
          <a:xfrm>
            <a:off x="513398" y="2093952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B. In de kantine, tijdens de koffiepauze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13398" y="2344103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C. Op de werkplek, direct voordat je met de werkzaamheden begint ✓</a:t>
            </a:r>
            <a:endParaRPr lang="en-US" sz="1400" dirty="0"/>
          </a:p>
        </p:txBody>
      </p:sp>
      <p:sp>
        <p:nvSpPr>
          <p:cNvPr id="8" name="Text 6"/>
          <p:cNvSpPr/>
          <p:nvPr/>
        </p:nvSpPr>
        <p:spPr>
          <a:xfrm>
            <a:off x="513398" y="2741890"/>
            <a:ext cx="7014567" cy="2406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Vraag 2:</a:t>
            </a: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Waarom is het belangrijk om na de vakantie extra scherp te zijn?</a:t>
            </a:r>
            <a:endParaRPr lang="en-US" sz="2000" dirty="0"/>
          </a:p>
        </p:txBody>
      </p:sp>
      <p:sp>
        <p:nvSpPr>
          <p:cNvPr id="9" name="Text 7"/>
          <p:cNvSpPr/>
          <p:nvPr/>
        </p:nvSpPr>
        <p:spPr>
          <a:xfrm>
            <a:off x="513398" y="3175040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0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A. Omdat de baas dan extra streng controleert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513398" y="3425190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00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B. Omdat je routine weg is en de situatie op de werkplek veranderd kan zijn ✓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513398" y="3675340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0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C. Omdat je anders je VCA-diploma kwijtraakt</a:t>
            </a:r>
            <a:endParaRPr lang="en-US" sz="1000" dirty="0"/>
          </a:p>
        </p:txBody>
      </p:sp>
      <p:sp>
        <p:nvSpPr>
          <p:cNvPr id="12" name="Text 10"/>
          <p:cNvSpPr/>
          <p:nvPr/>
        </p:nvSpPr>
        <p:spPr>
          <a:xfrm>
            <a:off x="513398" y="4073128"/>
            <a:ext cx="5072539" cy="24062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1850"/>
              </a:lnSpc>
              <a:buNone/>
            </a:pPr>
            <a:r>
              <a:rPr lang="en-US" sz="2000" dirty="0">
                <a:solidFill>
                  <a:srgbClr val="FF8C0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Vraag 3:</a:t>
            </a:r>
            <a:r>
              <a:rPr lang="en-US" sz="2000" dirty="0">
                <a:solidFill>
                  <a:srgbClr val="003366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Wat zijn de 3 stappen van een goede LMRA?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513398" y="4506278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A. Rennen – Vliegen – Vallen</a:t>
            </a:r>
            <a:endParaRPr lang="en-US" sz="1400" dirty="0"/>
          </a:p>
        </p:txBody>
      </p:sp>
      <p:sp>
        <p:nvSpPr>
          <p:cNvPr id="14" name="Text 12"/>
          <p:cNvSpPr/>
          <p:nvPr/>
        </p:nvSpPr>
        <p:spPr>
          <a:xfrm>
            <a:off x="513398" y="4756428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B. Kijken – Luisteren – Zwijgen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513398" y="5006578"/>
            <a:ext cx="13603605" cy="2052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342900" indent="-342900" algn="l">
              <a:lnSpc>
                <a:spcPts val="1600"/>
              </a:lnSpc>
              <a:buSzPct val="100000"/>
              <a:buChar char="•"/>
            </a:pPr>
            <a:r>
              <a:rPr lang="en-US" sz="1400" b="1" dirty="0">
                <a:solidFill>
                  <a:srgbClr val="003366"/>
                </a:solidFill>
                <a:latin typeface="Heebo Light" pitchFamily="34" charset="0"/>
                <a:ea typeface="Heebo Light" pitchFamily="34" charset="-122"/>
                <a:cs typeface="Heebo Light" pitchFamily="34" charset="-120"/>
              </a:rPr>
              <a:t>C. Stop – Denk – Doe ✓</a:t>
            </a:r>
            <a:endParaRPr lang="en-US" sz="1400" dirty="0"/>
          </a:p>
        </p:txBody>
      </p:sp>
      <p:pic>
        <p:nvPicPr>
          <p:cNvPr id="24" name="Afbeelding 23" descr="Afbeelding met symbool, logo, ontwerp&#10;&#10;Door AI gegenereerde inhoud is mogelijk onjuist.">
            <a:extLst>
              <a:ext uri="{FF2B5EF4-FFF2-40B4-BE49-F238E27FC236}">
                <a16:creationId xmlns:a16="http://schemas.microsoft.com/office/drawing/2014/main" id="{3B49D64D-96C4-7709-95AB-F565544F81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44793" y="7643994"/>
            <a:ext cx="407187" cy="40718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1147</Words>
  <Application>Microsoft Office PowerPoint</Application>
  <PresentationFormat>Aangepast</PresentationFormat>
  <Paragraphs>125</Paragraphs>
  <Slides>11</Slides>
  <Notes>11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11</vt:i4>
      </vt:variant>
    </vt:vector>
  </HeadingPairs>
  <TitlesOfParts>
    <vt:vector size="15" baseType="lpstr">
      <vt:lpstr>Heebo Light</vt:lpstr>
      <vt:lpstr>Montserrat</vt:lpstr>
      <vt:lpstr>Arial</vt:lpstr>
      <vt:lpstr>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>Raquel Delvaux</cp:lastModifiedBy>
  <cp:revision>1</cp:revision>
  <dcterms:created xsi:type="dcterms:W3CDTF">2025-12-26T13:58:19Z</dcterms:created>
  <dcterms:modified xsi:type="dcterms:W3CDTF">2025-12-27T09:48:31Z</dcterms:modified>
</cp:coreProperties>
</file>